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0" r:id="rId11"/>
    <p:sldId id="264" r:id="rId12"/>
    <p:sldId id="271" r:id="rId13"/>
    <p:sldId id="265" r:id="rId14"/>
    <p:sldId id="266" r:id="rId15"/>
    <p:sldId id="267" r:id="rId16"/>
    <p:sldId id="268" r:id="rId17"/>
    <p:sldId id="26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은별" initials="이" lastIdx="1" clrIdx="0">
    <p:extLst>
      <p:ext uri="{19B8F6BF-5375-455C-9EA6-DF929625EA0E}">
        <p15:presenceInfo xmlns:p15="http://schemas.microsoft.com/office/powerpoint/2012/main" userId="S-1-5-21-2035286045-3940694071-75197171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0ED"/>
    <a:srgbClr val="EBE1DC"/>
    <a:srgbClr val="0E7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55035" autoAdjust="0"/>
  </p:normalViewPr>
  <p:slideViewPr>
    <p:cSldViewPr>
      <p:cViewPr varScale="1">
        <p:scale>
          <a:sx n="42" d="100"/>
          <a:sy n="42" d="100"/>
        </p:scale>
        <p:origin x="190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3T20:57:58.3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142F-9D82-4031-9A67-0F4B3F504C6E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4DD7-C04C-4773-A4A6-7CED3E37C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7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</a:t>
            </a:r>
            <a:r>
              <a:rPr lang="en-US" altLang="ko-KR" dirty="0"/>
              <a:t>1</a:t>
            </a:r>
            <a:r>
              <a:rPr lang="ko-KR" altLang="en-US" dirty="0"/>
              <a:t>학년 안드로이드를 하고 있는 이은별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오늘 준비한 </a:t>
            </a:r>
            <a:r>
              <a:rPr lang="ko-KR" altLang="en-US" dirty="0" err="1"/>
              <a:t>라이트닝</a:t>
            </a:r>
            <a:r>
              <a:rPr lang="ko-KR" altLang="en-US" dirty="0"/>
              <a:t> 토크의 주제는 </a:t>
            </a:r>
            <a:r>
              <a:rPr lang="en-US" altLang="ko-KR" dirty="0"/>
              <a:t>"</a:t>
            </a:r>
            <a:r>
              <a:rPr lang="ko-KR" altLang="en-US" dirty="0"/>
              <a:t>안전하게 </a:t>
            </a:r>
            <a:r>
              <a:rPr lang="en-US" altLang="ko-KR" dirty="0"/>
              <a:t>Null</a:t>
            </a:r>
            <a:r>
              <a:rPr lang="ko-KR" altLang="en-US" dirty="0"/>
              <a:t> 처리하기</a:t>
            </a:r>
            <a:r>
              <a:rPr lang="en-US" altLang="ko-KR" dirty="0"/>
              <a:t>"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일단 무슨 주제로 </a:t>
            </a:r>
            <a:r>
              <a:rPr lang="ko-KR" altLang="en-US" dirty="0" err="1"/>
              <a:t>라이트닝</a:t>
            </a:r>
            <a:r>
              <a:rPr lang="ko-KR" altLang="en-US" dirty="0"/>
              <a:t> 토크를 할까 고민하다가 제가 직접 경험한 오류를 바탕으로 그 오류가 생기는 이유와 오류를 해결하는 방법을 찾아보았습니다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2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연산자는 널 값이 아님을 명시해주는 역할을 합니다</a:t>
            </a:r>
            <a:r>
              <a:rPr lang="en-US" altLang="ko-KR" dirty="0"/>
              <a:t>. </a:t>
            </a:r>
            <a:r>
              <a:rPr lang="ko-KR" altLang="en-US" dirty="0"/>
              <a:t>상황에 따라 널 값을 포함할 수 있는 타입에 널 값이 아닌 값만 포함되는 경우가 생길 수 있는데 이러할 때 이 연산자를 사용하여 준다면 널 값을 포함할 수 타입을 널 값을 포함하지 않는 타입으로 변환하여 사용할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보증하려는 항목 뒤에 </a:t>
            </a:r>
            <a:r>
              <a:rPr lang="en-US" altLang="ko-KR" dirty="0"/>
              <a:t>!!</a:t>
            </a:r>
            <a:r>
              <a:rPr lang="ko-KR" altLang="en-US" dirty="0"/>
              <a:t>를 사용해주면 되는데 사용 예시를 보여드리겠습니다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안전하게 자료형 변환을 도와주는 </a:t>
            </a:r>
            <a:r>
              <a:rPr lang="en-US" altLang="ko-KR" dirty="0"/>
              <a:t>as? </a:t>
            </a:r>
            <a:r>
              <a:rPr lang="ko-KR" altLang="en-US" dirty="0"/>
              <a:t>연산자 입니다</a:t>
            </a:r>
            <a:r>
              <a:rPr lang="en-US" altLang="ko-KR" dirty="0"/>
              <a:t>. </a:t>
            </a:r>
            <a:r>
              <a:rPr lang="ko-KR" altLang="en-US" dirty="0"/>
              <a:t>만약 지원되지 않는 자료형으로 변환을 시도하는 경우에는 예외가 발생하게 되는데 </a:t>
            </a:r>
            <a:r>
              <a:rPr lang="ko-KR" altLang="en-US" dirty="0" err="1"/>
              <a:t>이럴때</a:t>
            </a:r>
            <a:r>
              <a:rPr lang="ko-KR" altLang="en-US" dirty="0"/>
              <a:t> </a:t>
            </a:r>
            <a:r>
              <a:rPr lang="en-US" altLang="ko-KR" dirty="0"/>
              <a:t>as?</a:t>
            </a:r>
            <a:r>
              <a:rPr lang="ko-KR" altLang="en-US" dirty="0"/>
              <a:t>연산자를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예시로는 이 코드를 볼 수 있는데 자바에서 </a:t>
            </a:r>
            <a:r>
              <a:rPr lang="ko-KR" altLang="en-US" dirty="0" err="1"/>
              <a:t>자료형변환을</a:t>
            </a:r>
            <a:r>
              <a:rPr lang="ko-KR" altLang="en-US" dirty="0"/>
              <a:t> </a:t>
            </a:r>
            <a:r>
              <a:rPr lang="en-US" altLang="ko-KR" dirty="0"/>
              <a:t>try-catch</a:t>
            </a:r>
            <a:r>
              <a:rPr lang="ko-KR" altLang="en-US" dirty="0" err="1"/>
              <a:t>블럭으로</a:t>
            </a:r>
            <a:r>
              <a:rPr lang="ko-KR" altLang="en-US" dirty="0"/>
              <a:t> 감싸는 방법과 달리 </a:t>
            </a:r>
            <a:r>
              <a:rPr lang="ko-KR" altLang="en-US" dirty="0" err="1"/>
              <a:t>코틀린은</a:t>
            </a:r>
            <a:r>
              <a:rPr lang="ko-KR" altLang="en-US" dirty="0"/>
              <a:t> </a:t>
            </a:r>
            <a:r>
              <a:rPr lang="en-US" altLang="ko-KR" dirty="0"/>
              <a:t>as? </a:t>
            </a:r>
            <a:r>
              <a:rPr lang="ko-KR" altLang="en-US" dirty="0"/>
              <a:t>하나면 간편하게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as? </a:t>
            </a:r>
            <a:r>
              <a:rPr lang="ko-KR" altLang="en-US" dirty="0"/>
              <a:t>연산자는 자료형 변환을 실패할 경우 예외를 방생기키는 대신에 널 값을 반환하여 줍니다 변환되는 값으로 변환된 결과도 바로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9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코드를 안전하게 바꾸면 이렇게 되는데 널 값을 반환할 수 있으므로 </a:t>
            </a:r>
            <a:r>
              <a:rPr lang="ko-KR" altLang="en-US" dirty="0" err="1"/>
              <a:t>변환값을</a:t>
            </a:r>
            <a:r>
              <a:rPr lang="ko-KR" altLang="en-US" dirty="0"/>
              <a:t> 받는 자료형 또한 널을 허용하도록 </a:t>
            </a:r>
            <a:r>
              <a:rPr lang="ko-KR" altLang="en-US" dirty="0" err="1"/>
              <a:t>변경해야합니다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lateinit</a:t>
            </a:r>
            <a:r>
              <a:rPr lang="en-US" altLang="ko-KR" dirty="0"/>
              <a:t> </a:t>
            </a:r>
            <a:r>
              <a:rPr lang="ko-KR" altLang="en-US" dirty="0"/>
              <a:t>키워드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클래스의 프로퍼티는 클래스를 생성할 때 생성자와 함께 값을 할당하는 경우도 많은데 의존성 주입을 사용하거나 설계상 이유로 클래스를 생성한 후 나중에 따로 초기화를 수행하는 경우도 있습니다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사용되는 키워드가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lateinit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lateinit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사용하면 초기화 없이 변수설정이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6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코드와 같이 나중에 초기화를 수행할 객체로 표시하였으므로 바로 초기화를 하지 않아줘도 된다는 장점이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0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</a:t>
            </a:r>
            <a:r>
              <a:rPr lang="ko-KR" altLang="en-US" dirty="0" err="1"/>
              <a:t>라이트닝</a:t>
            </a:r>
            <a:r>
              <a:rPr lang="ko-KR" altLang="en-US" dirty="0"/>
              <a:t> 발표는 여기 까지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3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목차는 널 포인터 오류 </a:t>
            </a:r>
            <a:r>
              <a:rPr lang="en-US" altLang="ko-KR" dirty="0"/>
              <a:t>-&gt; </a:t>
            </a:r>
            <a:r>
              <a:rPr lang="ko-KR" altLang="en-US" dirty="0"/>
              <a:t>안전한 </a:t>
            </a:r>
            <a:r>
              <a:rPr lang="en-US" altLang="ko-KR" dirty="0"/>
              <a:t>null</a:t>
            </a:r>
            <a:r>
              <a:rPr lang="ko-KR" altLang="en-US" dirty="0"/>
              <a:t>처리 하기 </a:t>
            </a:r>
            <a:r>
              <a:rPr lang="en-US" altLang="ko-KR" dirty="0"/>
              <a:t>-&gt; </a:t>
            </a:r>
            <a:r>
              <a:rPr lang="ko-KR" altLang="en-US" dirty="0"/>
              <a:t>연산자를 이용하여 </a:t>
            </a:r>
            <a:r>
              <a:rPr lang="en-US" altLang="ko-KR" dirty="0"/>
              <a:t>null</a:t>
            </a:r>
            <a:r>
              <a:rPr lang="ko-KR" altLang="en-US" dirty="0"/>
              <a:t>처리 하기 </a:t>
            </a:r>
            <a:r>
              <a:rPr lang="en-US" altLang="ko-KR" dirty="0"/>
              <a:t>-&gt; </a:t>
            </a:r>
            <a:r>
              <a:rPr lang="en-US" altLang="ko-KR" dirty="0" err="1"/>
              <a:t>lateinit</a:t>
            </a:r>
            <a:r>
              <a:rPr lang="en-US" altLang="ko-KR" dirty="0"/>
              <a:t> 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0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 일단 널이란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변수에 값이 들어 있지 않는 것을 말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숫자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문자 공백이 아니라는 것을 다 알고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계실거라고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널 포인터 오류가 생기는 이유는 널 값을 참조하는 변수를 사용하려고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생기는 오류입니다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널 포인터 오류는 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들어있는 변수를 사용할 경우에 나는 오류를 뜻합니다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8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예시는 </a:t>
            </a:r>
            <a:r>
              <a:rPr lang="en-US" altLang="ko-KR" dirty="0"/>
              <a:t>car </a:t>
            </a:r>
            <a:r>
              <a:rPr lang="ko-KR" altLang="en-US" dirty="0"/>
              <a:t>인스턴스를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en-US" altLang="ko-KR" dirty="0" err="1"/>
              <a:t>mycar</a:t>
            </a:r>
            <a:r>
              <a:rPr lang="ko-KR" altLang="en-US" dirty="0"/>
              <a:t>변수가 그 인스턴스를 가리키게 되는데 거기서 </a:t>
            </a:r>
            <a:r>
              <a:rPr lang="en-US" altLang="ko-KR" dirty="0" err="1"/>
              <a:t>mycar</a:t>
            </a:r>
            <a:r>
              <a:rPr lang="ko-KR" altLang="en-US" dirty="0"/>
              <a:t>변수가 가리키고 있는 인스턴스의 </a:t>
            </a:r>
            <a:r>
              <a:rPr lang="en-US" altLang="ko-KR" dirty="0"/>
              <a:t>run</a:t>
            </a:r>
            <a:r>
              <a:rPr lang="ko-KR" altLang="en-US" dirty="0"/>
              <a:t>함수를 실행시키는 예제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아래의 예제는 </a:t>
            </a:r>
            <a:r>
              <a:rPr lang="en-US" altLang="ko-KR" dirty="0" err="1"/>
              <a:t>mycar</a:t>
            </a:r>
            <a:r>
              <a:rPr lang="ko-KR" altLang="en-US" dirty="0"/>
              <a:t>변수가 어떠한 인스턴스를 어떠한 인스턴스를 가리키고 있지 않음에도 그 </a:t>
            </a:r>
            <a:r>
              <a:rPr lang="en-US" altLang="ko-KR" dirty="0"/>
              <a:t>run </a:t>
            </a:r>
            <a:r>
              <a:rPr lang="ko-KR" altLang="en-US" dirty="0"/>
              <a:t>함수를 사용하였기때문에 </a:t>
            </a:r>
            <a:r>
              <a:rPr lang="en-US" altLang="ko-KR" dirty="0"/>
              <a:t>NPE </a:t>
            </a:r>
            <a:r>
              <a:rPr lang="ko-KR" altLang="en-US" dirty="0"/>
              <a:t>오류가 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런타임에서 발생하는 오류를 줄일 수 있다는 것은 프로그램 실행 중에 발생하는 오류를 줄일 수 있다는 뜻으로</a:t>
            </a:r>
            <a:r>
              <a:rPr lang="en-US" altLang="ko-KR" dirty="0"/>
              <a:t> </a:t>
            </a:r>
            <a:r>
              <a:rPr lang="ko-KR" altLang="en-US" dirty="0"/>
              <a:t>프로그램 실행 전에 오류를 잡아낼 수 있어서 편리합니다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1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연산자를 사용하면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변수가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아닐때만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 함수가 수행되고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그리고 왼쪽항이 </a:t>
            </a:r>
            <a:r>
              <a:rPr lang="en-US" altLang="ko-KR" dirty="0"/>
              <a:t>null</a:t>
            </a:r>
            <a:r>
              <a:rPr lang="ko-KR" altLang="en-US" dirty="0"/>
              <a:t>이라면 바로 </a:t>
            </a:r>
            <a:r>
              <a:rPr lang="en-US" altLang="ko-KR" dirty="0"/>
              <a:t>null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7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?. </a:t>
            </a:r>
            <a:r>
              <a:rPr lang="ko-KR" altLang="en-US" dirty="0"/>
              <a:t>연산자를 이용하여 </a:t>
            </a:r>
            <a:r>
              <a:rPr lang="en-US" altLang="ko-KR" dirty="0"/>
              <a:t>null </a:t>
            </a:r>
            <a:r>
              <a:rPr lang="ko-KR" altLang="en-US" dirty="0"/>
              <a:t>값에 대해 안전하게 변수를 지정하고 불러 올 수 있습니다</a:t>
            </a:r>
            <a:r>
              <a:rPr lang="en-US" altLang="ko-KR" dirty="0"/>
              <a:t>.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4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 err="1"/>
              <a:t>elvis</a:t>
            </a:r>
            <a:r>
              <a:rPr lang="en-US" altLang="ko-KR" dirty="0"/>
              <a:t> </a:t>
            </a:r>
            <a:r>
              <a:rPr lang="ko-KR" altLang="en-US" dirty="0"/>
              <a:t>연산자에 대하여 알려드리겠습니다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 err="1"/>
              <a:t>elvis</a:t>
            </a:r>
            <a:r>
              <a:rPr lang="en-US" altLang="ko-KR" dirty="0"/>
              <a:t> </a:t>
            </a:r>
            <a:r>
              <a:rPr lang="ko-KR" altLang="en-US" dirty="0"/>
              <a:t>연산자에 대하여 알려드리겠습니다</a:t>
            </a:r>
            <a:r>
              <a:rPr lang="en-US" altLang="ko-KR" dirty="0"/>
              <a:t>. </a:t>
            </a:r>
            <a:r>
              <a:rPr lang="ko-KR" altLang="en-US" dirty="0"/>
              <a:t>일단 쉽게 이해하실 수 있도록 설명해드리겠습니다</a:t>
            </a:r>
            <a:r>
              <a:rPr lang="en-US" altLang="ko-KR" dirty="0"/>
              <a:t>.Foo</a:t>
            </a:r>
            <a:r>
              <a:rPr lang="ko-KR" altLang="en-US" dirty="0"/>
              <a:t>가 널 이 아닌 경우에는 </a:t>
            </a:r>
            <a:r>
              <a:rPr lang="en-US" altLang="ko-KR" dirty="0"/>
              <a:t>foo</a:t>
            </a:r>
            <a:r>
              <a:rPr lang="ko-KR" altLang="en-US" dirty="0"/>
              <a:t>를 반환하고 </a:t>
            </a:r>
            <a:r>
              <a:rPr lang="en-US" altLang="ko-KR" dirty="0"/>
              <a:t>null</a:t>
            </a:r>
            <a:r>
              <a:rPr lang="ko-KR" altLang="en-US" dirty="0"/>
              <a:t>이라면 </a:t>
            </a:r>
            <a:r>
              <a:rPr lang="en-US" altLang="ko-KR" dirty="0"/>
              <a:t>bar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더 심화된 코드를 보여드린다면 이 코드는 </a:t>
            </a:r>
            <a:r>
              <a:rPr lang="en-US" altLang="ko-KR" dirty="0" err="1"/>
              <a:t>finPostalAdress</a:t>
            </a:r>
            <a:r>
              <a:rPr lang="en-US" altLang="ko-KR" dirty="0"/>
              <a:t>()</a:t>
            </a:r>
            <a:r>
              <a:rPr lang="ko-KR" altLang="en-US" dirty="0"/>
              <a:t>함수가 널 값을 반환할 </a:t>
            </a:r>
            <a:r>
              <a:rPr lang="ko-KR" altLang="en-US" dirty="0" err="1"/>
              <a:t>떄</a:t>
            </a:r>
            <a:r>
              <a:rPr lang="ko-KR" altLang="en-US" dirty="0"/>
              <a:t> 대신 사용할 값을 지정하는 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코드를 자바로 작성하려면 널 여부를 확인하는 작업을 추가해야 하지만</a:t>
            </a:r>
            <a:r>
              <a:rPr lang="en-US" altLang="ko-KR" dirty="0"/>
              <a:t>, </a:t>
            </a:r>
            <a:r>
              <a:rPr lang="ko-KR" altLang="en-US" dirty="0" err="1"/>
              <a:t>코틀린에서는</a:t>
            </a:r>
            <a:r>
              <a:rPr lang="ko-KR" altLang="en-US" dirty="0"/>
              <a:t> 엘비스 연산자를 사용하여 이를 간단하게 처리 할 수 있습니다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우편번호 검색 결과가 없을 경우 바로</a:t>
            </a:r>
            <a:r>
              <a:rPr lang="en-US" altLang="ko-KR" dirty="0"/>
              <a:t> </a:t>
            </a:r>
            <a:r>
              <a:rPr lang="ko-KR" altLang="en-US" dirty="0"/>
              <a:t>함수 실행을 종료하고 결과로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A4DD7-C04C-4773-A4A6-7CED3E37CA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301" y="7327912"/>
            <a:ext cx="3580952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301" y="8096219"/>
            <a:ext cx="6038095" cy="1095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6007A-2E74-4504-98AA-E3195055E318}"/>
              </a:ext>
            </a:extLst>
          </p:cNvPr>
          <p:cNvSpPr txBox="1"/>
          <p:nvPr/>
        </p:nvSpPr>
        <p:spPr>
          <a:xfrm>
            <a:off x="990600" y="2632889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E797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Kotlin</a:t>
            </a:r>
            <a:r>
              <a:rPr lang="ko-KR" altLang="en-US" sz="7200" dirty="0">
                <a:solidFill>
                  <a:srgbClr val="0E797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안전한 </a:t>
            </a:r>
            <a:r>
              <a:rPr lang="en-US" altLang="ko-KR" sz="7200" dirty="0">
                <a:solidFill>
                  <a:srgbClr val="0E797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Null</a:t>
            </a:r>
            <a:r>
              <a:rPr lang="ko-KR" altLang="en-US" sz="7200" dirty="0">
                <a:solidFill>
                  <a:srgbClr val="0E797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처리하기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724" y="907345"/>
            <a:ext cx="3019048" cy="16380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36DF4B-7B80-482B-9C11-373979E2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297283"/>
            <a:ext cx="6827370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6790B8-A683-4F63-BBE7-C8C241A01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3320143"/>
            <a:ext cx="8233495" cy="5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6359" y="4068385"/>
            <a:ext cx="1719384" cy="1719384"/>
            <a:chOff x="3926359" y="4068385"/>
            <a:chExt cx="1719384" cy="1719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6359" y="4068385"/>
              <a:ext cx="1719384" cy="1719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724" y="907345"/>
            <a:ext cx="2819048" cy="16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4346" y="4412908"/>
            <a:ext cx="9419048" cy="1704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6359" y="4068385"/>
            <a:ext cx="1719384" cy="1719384"/>
            <a:chOff x="3926359" y="4068385"/>
            <a:chExt cx="1719384" cy="1719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6359" y="4068385"/>
              <a:ext cx="1719384" cy="1719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724" y="907345"/>
            <a:ext cx="2819048" cy="16380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FFB25F-7451-48AA-80E2-CA6ADD85C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58" y="3721833"/>
            <a:ext cx="16578083" cy="28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7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917" y="670228"/>
            <a:ext cx="3304762" cy="1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93397" y="3579951"/>
            <a:ext cx="4868347" cy="4868347"/>
            <a:chOff x="6893397" y="3579951"/>
            <a:chExt cx="4868347" cy="48683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3397" y="3579951"/>
              <a:ext cx="4868347" cy="48683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91708" y="1656863"/>
            <a:ext cx="2795536" cy="2790618"/>
            <a:chOff x="7891708" y="1656863"/>
            <a:chExt cx="2795536" cy="2790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1708" y="1656863"/>
              <a:ext cx="2795536" cy="27906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19444" y="5246802"/>
            <a:ext cx="1866667" cy="21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41" y="294969"/>
            <a:ext cx="3304762" cy="1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02597" y="1114017"/>
            <a:ext cx="12114286" cy="3137799"/>
            <a:chOff x="5302597" y="1114017"/>
            <a:chExt cx="12114286" cy="31377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597" y="1114017"/>
              <a:ext cx="12114286" cy="31377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2597" y="5163750"/>
            <a:ext cx="11200337" cy="3742619"/>
            <a:chOff x="5434584" y="5053968"/>
            <a:chExt cx="11200337" cy="3742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4584" y="5053968"/>
              <a:ext cx="11200337" cy="3742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76400" y="6271674"/>
            <a:ext cx="1307206" cy="1307206"/>
            <a:chOff x="3176400" y="6271674"/>
            <a:chExt cx="1307206" cy="1307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6400" y="6271674"/>
              <a:ext cx="1307206" cy="130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785" y="2157813"/>
            <a:ext cx="1346949" cy="1346949"/>
            <a:chOff x="2920785" y="2157813"/>
            <a:chExt cx="1346949" cy="13469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0785" y="2157813"/>
              <a:ext cx="1346949" cy="13469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2" y="-553750"/>
            <a:ext cx="4895238" cy="56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14286" y="0"/>
            <a:ext cx="6171429" cy="10316190"/>
            <a:chOff x="12114286" y="0"/>
            <a:chExt cx="6171429" cy="1031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4286" y="0"/>
              <a:ext cx="6171429" cy="1031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0215" y="3519326"/>
            <a:ext cx="1639147" cy="1386104"/>
            <a:chOff x="320215" y="3519326"/>
            <a:chExt cx="1639147" cy="1386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215" y="3519326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92556" y="7235215"/>
            <a:ext cx="1639147" cy="1386104"/>
            <a:chOff x="12992556" y="7235215"/>
            <a:chExt cx="1639147" cy="1386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92556" y="7235215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59749" y="3766735"/>
            <a:ext cx="2280503" cy="2280492"/>
            <a:chOff x="14059749" y="3766735"/>
            <a:chExt cx="2280503" cy="22804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59749" y="3766735"/>
              <a:ext cx="2280503" cy="22804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6532" y="1116061"/>
            <a:ext cx="2790476" cy="16380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4153" y="4257817"/>
            <a:ext cx="8761905" cy="27333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64258" y="2647899"/>
            <a:ext cx="1693333" cy="3276190"/>
            <a:chOff x="15764258" y="2647899"/>
            <a:chExt cx="1693333" cy="32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64258" y="2647899"/>
              <a:ext cx="1693333" cy="32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4790" y="3866946"/>
            <a:ext cx="14936134" cy="3313726"/>
            <a:chOff x="1674790" y="3866946"/>
            <a:chExt cx="14936134" cy="3313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790" y="3866946"/>
              <a:ext cx="14936134" cy="3313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42269" y="3824359"/>
            <a:ext cx="1335506" cy="1368723"/>
            <a:chOff x="6342269" y="3824359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269" y="3824359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151" y="3990058"/>
            <a:ext cx="4885714" cy="2504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133" y="501871"/>
            <a:ext cx="2390476" cy="23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0" y="5288968"/>
            <a:ext cx="18283793" cy="9524"/>
            <a:chOff x="960" y="5288968"/>
            <a:chExt cx="18283793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" y="5288968"/>
              <a:ext cx="18283793" cy="95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4311" y="6233269"/>
            <a:ext cx="2457143" cy="5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2836" y="6264786"/>
            <a:ext cx="1571429" cy="5238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14202" y="6235173"/>
            <a:ext cx="3219048" cy="5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67063" y="6235173"/>
            <a:ext cx="2314286" cy="5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34510" y="4460434"/>
            <a:ext cx="1657066" cy="1657066"/>
            <a:chOff x="2334510" y="4460434"/>
            <a:chExt cx="1657066" cy="16570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4510" y="446043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73683" y="4830960"/>
            <a:ext cx="923236" cy="879379"/>
            <a:chOff x="2773683" y="4830960"/>
            <a:chExt cx="923236" cy="8793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3683" y="4830960"/>
              <a:ext cx="923236" cy="8793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91546" y="4460434"/>
            <a:ext cx="1657066" cy="1657066"/>
            <a:chOff x="6491546" y="4460434"/>
            <a:chExt cx="1657066" cy="1657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1546" y="446043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3943" y="4761074"/>
            <a:ext cx="869663" cy="987841"/>
            <a:chOff x="6883943" y="4761074"/>
            <a:chExt cx="869663" cy="9878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83943" y="4761074"/>
              <a:ext cx="869663" cy="987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48582" y="4460434"/>
            <a:ext cx="1657066" cy="1657066"/>
            <a:chOff x="10648582" y="4460434"/>
            <a:chExt cx="1657066" cy="16570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8582" y="446043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96158" y="4840868"/>
            <a:ext cx="967309" cy="917891"/>
            <a:chOff x="10996158" y="4840868"/>
            <a:chExt cx="967309" cy="9178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96158" y="4840868"/>
              <a:ext cx="967309" cy="9178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96158" y="4840868"/>
            <a:ext cx="967309" cy="917891"/>
            <a:chOff x="10996158" y="4840868"/>
            <a:chExt cx="967309" cy="9178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6158" y="4840868"/>
              <a:ext cx="967309" cy="9178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05618" y="4460434"/>
            <a:ext cx="1657066" cy="1657066"/>
            <a:chOff x="14805618" y="4460434"/>
            <a:chExt cx="1657066" cy="16570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5618" y="446043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87558" y="4733896"/>
            <a:ext cx="1093554" cy="1091630"/>
            <a:chOff x="15087558" y="4733896"/>
            <a:chExt cx="1093554" cy="109163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87558" y="4733896"/>
              <a:ext cx="1093554" cy="1091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605" y="4535600"/>
            <a:ext cx="1304173" cy="2697053"/>
            <a:chOff x="1440605" y="4535600"/>
            <a:chExt cx="1304173" cy="26970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605" y="4535600"/>
              <a:ext cx="1304173" cy="26970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0738" y="731178"/>
            <a:ext cx="9952381" cy="4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34183" y="4395580"/>
            <a:ext cx="8290862" cy="140021"/>
            <a:chOff x="2034183" y="4395580"/>
            <a:chExt cx="8290862" cy="1400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4183" y="4395580"/>
              <a:ext cx="8290862" cy="1400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4491" y="3708449"/>
            <a:ext cx="1628571" cy="60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47852" y="4090290"/>
            <a:ext cx="5371429" cy="48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20497" y="-582500"/>
            <a:ext cx="4895238" cy="56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6" y="888163"/>
            <a:ext cx="7666667" cy="23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3718" y="3555763"/>
            <a:ext cx="4401479" cy="4640985"/>
            <a:chOff x="10229290" y="3606700"/>
            <a:chExt cx="4401479" cy="46409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9290" y="3606700"/>
              <a:ext cx="4401479" cy="464098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6C85604-AA4C-465C-B610-7DED2F3F9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769" y="3555763"/>
            <a:ext cx="8005949" cy="46409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9034" y="6368177"/>
            <a:ext cx="990476" cy="990476"/>
            <a:chOff x="8424606" y="6419114"/>
            <a:chExt cx="990476" cy="9904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4606" y="6419114"/>
              <a:ext cx="990476" cy="9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78003" y="4310968"/>
            <a:ext cx="1232537" cy="1232537"/>
            <a:chOff x="8303575" y="4361905"/>
            <a:chExt cx="1232537" cy="12325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3575" y="4361905"/>
              <a:ext cx="1232537" cy="1232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354" y="459373"/>
            <a:ext cx="1145978" cy="1174481"/>
            <a:chOff x="342354" y="459373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354" y="459373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102" y="771027"/>
            <a:ext cx="2428571" cy="10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6389" y="1516013"/>
            <a:ext cx="3876190" cy="16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7814" y="4191277"/>
            <a:ext cx="13666667" cy="42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74917" y="-437835"/>
            <a:ext cx="4895238" cy="56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818" y="-381243"/>
            <a:ext cx="4895238" cy="56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92" y="1340807"/>
            <a:ext cx="9219048" cy="1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8599" y="2790695"/>
            <a:ext cx="3618996" cy="3709007"/>
            <a:chOff x="488599" y="2790695"/>
            <a:chExt cx="3618996" cy="3709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99" y="2790695"/>
              <a:ext cx="3618996" cy="3709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1082" y="3127515"/>
            <a:ext cx="15289786" cy="6345261"/>
            <a:chOff x="1311082" y="3127515"/>
            <a:chExt cx="15289786" cy="63452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082" y="3127515"/>
              <a:ext cx="15289786" cy="6345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73978" y="4011242"/>
            <a:ext cx="1719384" cy="1719384"/>
            <a:chOff x="3373978" y="4011242"/>
            <a:chExt cx="1719384" cy="1719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3978" y="4011242"/>
              <a:ext cx="1719384" cy="1719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724" y="907345"/>
            <a:ext cx="3000000" cy="16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1489" y="4431956"/>
            <a:ext cx="10390476" cy="1704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724" y="907345"/>
            <a:ext cx="3000000" cy="16380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3D3EEF-E3F5-4BD3-974C-C8FA0FD5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978855"/>
            <a:ext cx="1309254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78739" y="4087432"/>
            <a:ext cx="1719384" cy="1719384"/>
            <a:chOff x="4078739" y="4087432"/>
            <a:chExt cx="1719384" cy="1719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739" y="4087432"/>
              <a:ext cx="1719384" cy="1719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724" y="907345"/>
            <a:ext cx="3019048" cy="16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6251" y="4508146"/>
            <a:ext cx="8600000" cy="1704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573</Words>
  <Application>Microsoft Office PowerPoint</Application>
  <PresentationFormat>사용자 지정</PresentationFormat>
  <Paragraphs>53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이은별</cp:lastModifiedBy>
  <cp:revision>20</cp:revision>
  <dcterms:created xsi:type="dcterms:W3CDTF">2020-10-03T20:53:51Z</dcterms:created>
  <dcterms:modified xsi:type="dcterms:W3CDTF">2020-10-08T10:12:45Z</dcterms:modified>
</cp:coreProperties>
</file>