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74" r:id="rId5"/>
    <p:sldId id="275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2522" autoAdjust="0"/>
  </p:normalViewPr>
  <p:slideViewPr>
    <p:cSldViewPr snapToGrid="0">
      <p:cViewPr varScale="1">
        <p:scale>
          <a:sx n="71" d="100"/>
          <a:sy n="71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553CA-5424-49B0-857E-11DEE8C9517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537E1-2B29-4FDB-9D34-6F8062DBD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5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콘스트레인트</a:t>
            </a:r>
            <a:r>
              <a:rPr lang="ko-KR" altLang="en-US" dirty="0"/>
              <a:t> 레이아웃은 연결선을 통해 그 안에 추가된 뷰들의 위치를 결정하는 레이아웃으로</a:t>
            </a:r>
            <a:r>
              <a:rPr lang="en-US" altLang="ko-KR" dirty="0"/>
              <a:t>, </a:t>
            </a:r>
            <a:r>
              <a:rPr lang="ko-KR" altLang="en-US" dirty="0"/>
              <a:t>뷰의 상</a:t>
            </a:r>
            <a:r>
              <a:rPr lang="en-US" altLang="ko-KR" dirty="0"/>
              <a:t>, </a:t>
            </a:r>
            <a:r>
              <a:rPr lang="ko-KR" altLang="en-US" dirty="0"/>
              <a:t>하 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에 있는 연결점을 다른 레이아웃이나 위젯의 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우와 연결하여 만들 수 있음</a:t>
            </a:r>
            <a:r>
              <a:rPr lang="en-US" altLang="ko-KR" dirty="0"/>
              <a:t>. </a:t>
            </a:r>
            <a:r>
              <a:rPr lang="ko-KR" altLang="en-US" dirty="0"/>
              <a:t>버튼을 </a:t>
            </a:r>
            <a:r>
              <a:rPr lang="ko-KR" altLang="en-US" dirty="0" err="1"/>
              <a:t>콘스트레인트</a:t>
            </a:r>
            <a:r>
              <a:rPr lang="ko-KR" altLang="en-US" dirty="0"/>
              <a:t> 레이아웃에 추가 했다면 버튼을 담고있는 </a:t>
            </a:r>
            <a:r>
              <a:rPr lang="ko-KR" altLang="en-US" dirty="0" err="1"/>
              <a:t>부모레이아웃과</a:t>
            </a:r>
            <a:r>
              <a:rPr lang="ko-KR" altLang="en-US" dirty="0"/>
              <a:t> 연결할 수도 있고 다른 뷰들과 연결선을 만들 수 있음</a:t>
            </a:r>
            <a:r>
              <a:rPr lang="en-US" altLang="ko-KR" dirty="0"/>
              <a:t>. </a:t>
            </a:r>
            <a:r>
              <a:rPr lang="ko-KR" altLang="en-US" dirty="0"/>
              <a:t>이 때 뷰들의 위치를 결정할 수 있을 만큼의 연결선이 없으면 해당 뷰는 위치할 수 없음</a:t>
            </a:r>
            <a:r>
              <a:rPr lang="en-US" altLang="ko-KR" dirty="0"/>
              <a:t>. </a:t>
            </a:r>
            <a:r>
              <a:rPr lang="ko-KR" altLang="en-US" dirty="0"/>
              <a:t>첫번째 사진 </a:t>
            </a:r>
            <a:r>
              <a:rPr lang="en-US" altLang="ko-KR" dirty="0"/>
              <a:t>: </a:t>
            </a:r>
            <a:r>
              <a:rPr lang="ko-KR" altLang="en-US" dirty="0"/>
              <a:t>부모 레이아웃과 상하좌우가 연결됨</a:t>
            </a:r>
            <a:r>
              <a:rPr lang="en-US" altLang="ko-KR" dirty="0"/>
              <a:t>. </a:t>
            </a:r>
            <a:r>
              <a:rPr lang="ko-KR" altLang="en-US" dirty="0"/>
              <a:t>두번째 사진 </a:t>
            </a:r>
            <a:r>
              <a:rPr lang="en-US" altLang="ko-KR" dirty="0"/>
              <a:t>: </a:t>
            </a:r>
            <a:r>
              <a:rPr lang="ko-KR" altLang="en-US" dirty="0"/>
              <a:t>다른 위젯과 연결됨</a:t>
            </a:r>
            <a:r>
              <a:rPr lang="en-US" altLang="ko-KR" dirty="0"/>
              <a:t>. </a:t>
            </a:r>
            <a:r>
              <a:rPr lang="ko-KR" altLang="en-US" dirty="0"/>
              <a:t>세번째 사진 </a:t>
            </a:r>
            <a:r>
              <a:rPr lang="en-US" altLang="ko-KR" dirty="0"/>
              <a:t>: </a:t>
            </a:r>
            <a:r>
              <a:rPr lang="ko-KR" altLang="en-US" dirty="0" err="1"/>
              <a:t>부모레이아웃과</a:t>
            </a:r>
            <a:r>
              <a:rPr lang="ko-KR" altLang="en-US" dirty="0"/>
              <a:t> 왼쪽</a:t>
            </a:r>
            <a:r>
              <a:rPr lang="en-US" altLang="ko-KR" dirty="0"/>
              <a:t>, </a:t>
            </a:r>
            <a:r>
              <a:rPr lang="ko-KR" altLang="en-US" dirty="0"/>
              <a:t>위만 연결됨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537E1-2B29-4FDB-9D34-6F8062DBD4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5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리니어</a:t>
            </a:r>
            <a:r>
              <a:rPr lang="ko-KR" altLang="en-US" dirty="0"/>
              <a:t> 레이아웃은 자식들이 배치될 </a:t>
            </a:r>
            <a:r>
              <a:rPr lang="ko-KR" altLang="en-US" dirty="0" err="1"/>
              <a:t>떄</a:t>
            </a:r>
            <a:r>
              <a:rPr lang="ko-KR" altLang="en-US" dirty="0"/>
              <a:t> 각 위젯들이 차지하는 영역을 </a:t>
            </a:r>
            <a:r>
              <a:rPr lang="en-US" altLang="ko-KR" dirty="0" err="1"/>
              <a:t>dp</a:t>
            </a:r>
            <a:r>
              <a:rPr lang="ko-KR" altLang="en-US" dirty="0"/>
              <a:t>등의 </a:t>
            </a:r>
            <a:r>
              <a:rPr lang="ko-KR" altLang="en-US" dirty="0" err="1"/>
              <a:t>고정수치뿐만</a:t>
            </a:r>
            <a:r>
              <a:rPr lang="ko-KR" altLang="en-US" dirty="0"/>
              <a:t> 아니라 전체 영역 대비 비율의 개념으로 지정할 수 있는 </a:t>
            </a:r>
            <a:r>
              <a:rPr lang="en-US" altLang="ko-KR" dirty="0"/>
              <a:t>weight(</a:t>
            </a:r>
            <a:r>
              <a:rPr lang="ko-KR" altLang="en-US" dirty="0"/>
              <a:t>가중치</a:t>
            </a:r>
            <a:r>
              <a:rPr lang="en-US" altLang="ko-KR" dirty="0"/>
              <a:t>) </a:t>
            </a:r>
            <a:r>
              <a:rPr lang="ko-KR" altLang="en-US" dirty="0"/>
              <a:t>설정 기능을 제공함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ko-KR" altLang="en-US" dirty="0" err="1"/>
              <a:t>리니어</a:t>
            </a:r>
            <a:r>
              <a:rPr lang="ko-KR" altLang="en-US" dirty="0"/>
              <a:t> 레이아웃을 이용할 때는 항상 </a:t>
            </a:r>
            <a:r>
              <a:rPr lang="en-US" altLang="ko-KR" dirty="0"/>
              <a:t>orientation </a:t>
            </a:r>
            <a:r>
              <a:rPr lang="ko-KR" altLang="en-US" dirty="0"/>
              <a:t>속성에서 수평</a:t>
            </a:r>
            <a:r>
              <a:rPr lang="en-US" altLang="ko-KR" dirty="0"/>
              <a:t>, </a:t>
            </a:r>
            <a:r>
              <a:rPr lang="ko-KR" altLang="en-US" dirty="0"/>
              <a:t>수직으로 레이아웃을 추가할지 결정해야함</a:t>
            </a:r>
            <a:r>
              <a:rPr lang="en-US" altLang="ko-KR" dirty="0"/>
              <a:t>. </a:t>
            </a:r>
            <a:r>
              <a:rPr lang="ko-KR" altLang="en-US" dirty="0"/>
              <a:t>그리고 레이아웃 안 내부 값들을 정렬 할 때는 </a:t>
            </a:r>
            <a:r>
              <a:rPr lang="en-US" altLang="ko-KR" dirty="0" err="1"/>
              <a:t>layout_gravity</a:t>
            </a:r>
            <a:r>
              <a:rPr lang="ko-KR" altLang="en-US" dirty="0"/>
              <a:t>를 이용함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537E1-2B29-4FDB-9D34-6F8062DBD4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2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리레이티브</a:t>
            </a:r>
            <a:r>
              <a:rPr lang="ko-KR" altLang="en-US" dirty="0"/>
              <a:t> 레이아웃은 뷰를 담고있는 부모 레이아웃이나 그 안에 들어있는 다른 뷰들과 상대적 위치를 통해 화면을 배치하는 레이아웃으로 사진에서는 </a:t>
            </a:r>
            <a:r>
              <a:rPr lang="en-US" altLang="ko-KR" dirty="0"/>
              <a:t>1</a:t>
            </a:r>
            <a:r>
              <a:rPr lang="ko-KR" altLang="en-US" dirty="0"/>
              <a:t>번 버튼은 </a:t>
            </a:r>
            <a:r>
              <a:rPr lang="en-US" altLang="ko-KR" dirty="0" err="1"/>
              <a:t>alignParentRight</a:t>
            </a:r>
            <a:r>
              <a:rPr lang="ko-KR" altLang="en-US" dirty="0"/>
              <a:t>를 이용해 부모 레이아웃의 오른쪽에 배치하였고 </a:t>
            </a:r>
            <a:r>
              <a:rPr lang="en-US" altLang="ko-KR" dirty="0"/>
              <a:t>2</a:t>
            </a:r>
            <a:r>
              <a:rPr lang="ko-KR" altLang="en-US" dirty="0"/>
              <a:t>번 버튼은 </a:t>
            </a:r>
            <a:r>
              <a:rPr lang="en-US" altLang="ko-KR" dirty="0" err="1"/>
              <a:t>alignParentRight</a:t>
            </a:r>
            <a:r>
              <a:rPr lang="ko-KR" altLang="en-US" dirty="0"/>
              <a:t>를 이용해 오른쪽에 배치하면서 </a:t>
            </a:r>
            <a:r>
              <a:rPr lang="en-US" altLang="ko-KR" dirty="0"/>
              <a:t>below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번버튼으로 둬서 </a:t>
            </a:r>
            <a:r>
              <a:rPr lang="en-US" altLang="ko-KR" dirty="0"/>
              <a:t>1</a:t>
            </a:r>
            <a:r>
              <a:rPr lang="ko-KR" altLang="en-US" dirty="0"/>
              <a:t>번 버튼의 아래쪽에 오게 배치한 버튼이고 </a:t>
            </a:r>
            <a:r>
              <a:rPr lang="en-US" altLang="ko-KR" dirty="0"/>
              <a:t>3</a:t>
            </a:r>
            <a:r>
              <a:rPr lang="ko-KR" altLang="en-US" dirty="0"/>
              <a:t>번 버튼은 </a:t>
            </a:r>
            <a:r>
              <a:rPr lang="en-US" altLang="ko-KR" dirty="0" err="1"/>
              <a:t>centerInParent</a:t>
            </a:r>
            <a:r>
              <a:rPr lang="ko-KR" altLang="en-US" dirty="0"/>
              <a:t>를 이용해 부모 레이아웃의 가운데에 배치한 모습입니다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537E1-2B29-4FDB-9D34-6F8062DBD4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9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17695" y="382012"/>
            <a:ext cx="49394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ndroid</a:t>
            </a:r>
          </a:p>
          <a:p>
            <a:pPr algn="r"/>
            <a:r>
              <a:rPr lang="en-US" altLang="ko-KR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r>
              <a:rPr lang="en-US" altLang="ko-KR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ayout</a:t>
            </a:r>
            <a:endParaRPr lang="ko-KR" altLang="en-US" sz="96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1319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정은호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059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레이아웃의 종류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-17755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9F5DC6-2E25-40ED-86F0-ACE9A40BA036}"/>
              </a:ext>
            </a:extLst>
          </p:cNvPr>
          <p:cNvSpPr txBox="1"/>
          <p:nvPr/>
        </p:nvSpPr>
        <p:spPr>
          <a:xfrm flipH="1">
            <a:off x="771950" y="5073781"/>
            <a:ext cx="26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Constraint(</a:t>
            </a:r>
            <a:r>
              <a:rPr lang="ko-KR" altLang="en-US" dirty="0"/>
              <a:t>제어</a:t>
            </a:r>
            <a:r>
              <a:rPr lang="en-US" altLang="ko-KR" dirty="0"/>
              <a:t>) Layout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3CE3B3-8ACD-4DA2-B818-5051C351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46" y="1535539"/>
            <a:ext cx="2024887" cy="3463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8792B0-6906-4879-B33A-42DAFBC49B12}"/>
              </a:ext>
            </a:extLst>
          </p:cNvPr>
          <p:cNvSpPr txBox="1"/>
          <p:nvPr/>
        </p:nvSpPr>
        <p:spPr>
          <a:xfrm>
            <a:off x="5002458" y="5073781"/>
            <a:ext cx="16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Layout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8BBF96E-31F9-4150-9AB5-A288F37F2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51" y="1563239"/>
            <a:ext cx="2024888" cy="34636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6AC95-B8E1-4397-BF88-17A8CF2CFA20}"/>
              </a:ext>
            </a:extLst>
          </p:cNvPr>
          <p:cNvSpPr txBox="1"/>
          <p:nvPr/>
        </p:nvSpPr>
        <p:spPr>
          <a:xfrm>
            <a:off x="8332667" y="5055188"/>
            <a:ext cx="24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Relative(</a:t>
            </a:r>
            <a:r>
              <a:rPr lang="ko-KR" altLang="en-US" dirty="0"/>
              <a:t>상대</a:t>
            </a:r>
            <a:r>
              <a:rPr lang="en-US" altLang="ko-KR" dirty="0"/>
              <a:t>) Layout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7FFFF-78CC-46CB-9906-1908E7C00BAF}"/>
              </a:ext>
            </a:extLst>
          </p:cNvPr>
          <p:cNvSpPr txBox="1"/>
          <p:nvPr/>
        </p:nvSpPr>
        <p:spPr>
          <a:xfrm>
            <a:off x="4832086" y="2368815"/>
            <a:ext cx="101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vertical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D80DA-BB21-4CDD-90D6-B69E924D9853}"/>
              </a:ext>
            </a:extLst>
          </p:cNvPr>
          <p:cNvSpPr txBox="1"/>
          <p:nvPr/>
        </p:nvSpPr>
        <p:spPr>
          <a:xfrm flipH="1">
            <a:off x="5572058" y="2676482"/>
            <a:ext cx="130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horizontal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15391-4896-4860-A23B-6B502520DB90}"/>
              </a:ext>
            </a:extLst>
          </p:cNvPr>
          <p:cNvSpPr txBox="1"/>
          <p:nvPr/>
        </p:nvSpPr>
        <p:spPr>
          <a:xfrm>
            <a:off x="6853261" y="6118878"/>
            <a:ext cx="4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외에도 </a:t>
            </a:r>
            <a:r>
              <a:rPr lang="en-US" altLang="ko-KR" dirty="0"/>
              <a:t>Grid, Table, Frame Layout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5CA8A23-0861-46B7-910A-53984ADAC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6" y="1497431"/>
            <a:ext cx="1966130" cy="34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5104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Constraint Layout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F4D915-C43D-4CB5-8B5F-BD83DD36A6AA}"/>
              </a:ext>
            </a:extLst>
          </p:cNvPr>
          <p:cNvSpPr txBox="1"/>
          <p:nvPr/>
        </p:nvSpPr>
        <p:spPr>
          <a:xfrm flipH="1">
            <a:off x="324910" y="1231277"/>
            <a:ext cx="859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 조건인 연결선을 통해 그 안에 추가된 뷰들의 위치를 결정하는 레이아웃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001832-E109-42FD-9F97-0850C648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0" y="1773043"/>
            <a:ext cx="2456545" cy="47480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2B56CC-2DCF-454D-B9CA-17C57FEC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70" y="1773043"/>
            <a:ext cx="2520558" cy="4735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1DC00B3-0235-47C1-9698-CB2251BC1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3" y="1773043"/>
            <a:ext cx="2674852" cy="47480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518AA25-43ED-41A6-9684-5B6D0BE2B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95" y="265461"/>
            <a:ext cx="3247234" cy="43971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88A8442-FB68-42B1-8DF4-A67BAC9A1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95" y="4662583"/>
            <a:ext cx="3255195" cy="20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924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Linear Layout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F4D915-C43D-4CB5-8B5F-BD83DD36A6AA}"/>
              </a:ext>
            </a:extLst>
          </p:cNvPr>
          <p:cNvSpPr txBox="1"/>
          <p:nvPr/>
        </p:nvSpPr>
        <p:spPr>
          <a:xfrm flipH="1">
            <a:off x="796710" y="1200477"/>
            <a:ext cx="983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View</a:t>
            </a:r>
            <a:r>
              <a:rPr lang="ko-KR" altLang="en-US" dirty="0"/>
              <a:t> 위젯들이 차지하는 영역을 고정수치와 전체 영역 대비 비율로 지정하는 레이아웃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1CD65CF-F12B-4FF5-A717-3D71E56FF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0" y="1569809"/>
            <a:ext cx="4108449" cy="4915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BB674-304C-4A74-A0FD-3CC8935467FB}"/>
              </a:ext>
            </a:extLst>
          </p:cNvPr>
          <p:cNvSpPr txBox="1"/>
          <p:nvPr/>
        </p:nvSpPr>
        <p:spPr>
          <a:xfrm>
            <a:off x="1014115" y="3219168"/>
            <a:ext cx="19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Vertical - </a:t>
            </a:r>
            <a:r>
              <a:rPr lang="ko-KR" altLang="en-US" dirty="0"/>
              <a:t>수직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772A5-93B0-47AE-BF4B-12151F99A99E}"/>
              </a:ext>
            </a:extLst>
          </p:cNvPr>
          <p:cNvSpPr txBox="1"/>
          <p:nvPr/>
        </p:nvSpPr>
        <p:spPr>
          <a:xfrm>
            <a:off x="2809338" y="3236360"/>
            <a:ext cx="2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horizontal - </a:t>
            </a:r>
            <a:r>
              <a:rPr lang="ko-KR" altLang="en-US" dirty="0"/>
              <a:t>수평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1732777-DD92-48F0-B6DB-7CF6E665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34" y="1711443"/>
            <a:ext cx="3154953" cy="42279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1DE41C-91CB-4D85-96E2-614CC703C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62" y="1649901"/>
            <a:ext cx="3154953" cy="22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7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401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Relative Layout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F4D915-C43D-4CB5-8B5F-BD83DD36A6AA}"/>
              </a:ext>
            </a:extLst>
          </p:cNvPr>
          <p:cNvSpPr txBox="1"/>
          <p:nvPr/>
        </p:nvSpPr>
        <p:spPr>
          <a:xfrm flipH="1">
            <a:off x="597419" y="1200477"/>
            <a:ext cx="115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뷰를 담고있는 부모 레이아웃</a:t>
            </a:r>
            <a:r>
              <a:rPr lang="en-US" altLang="ko-KR" dirty="0"/>
              <a:t>, </a:t>
            </a:r>
            <a:r>
              <a:rPr lang="ko-KR" altLang="en-US" dirty="0"/>
              <a:t>그 안에 들어있는 다른 뷰들과 상대적 위치를 이용해 화면을 배치하는 레이아웃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14E57A-D39C-4466-B737-ED0347535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68" y="1649901"/>
            <a:ext cx="3681178" cy="48346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348B816-4457-462A-A8E7-1D5C261C9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0" y="1649901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4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969963" y="382012"/>
            <a:ext cx="5787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5968538" y="3554548"/>
            <a:ext cx="5788587" cy="180000"/>
            <a:chOff x="5968538" y="3355043"/>
            <a:chExt cx="5788587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5968538" y="3429000"/>
              <a:ext cx="57885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8862831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6839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308</Words>
  <Application>Microsoft Office PowerPoint</Application>
  <PresentationFormat>와이드스크린</PresentationFormat>
  <Paragraphs>29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 UltraLight</vt:lpstr>
      <vt:lpstr>나눔스퀘어 ExtraBold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user</cp:lastModifiedBy>
  <cp:revision>17</cp:revision>
  <dcterms:created xsi:type="dcterms:W3CDTF">2019-04-01T11:39:14Z</dcterms:created>
  <dcterms:modified xsi:type="dcterms:W3CDTF">2021-05-20T08:57:49Z</dcterms:modified>
</cp:coreProperties>
</file>