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0" r:id="rId5"/>
    <p:sldId id="258" r:id="rId6"/>
    <p:sldId id="259" r:id="rId7"/>
    <p:sldId id="266" r:id="rId8"/>
    <p:sldId id="263" r:id="rId9"/>
    <p:sldId id="267" r:id="rId10"/>
    <p:sldId id="260" r:id="rId11"/>
    <p:sldId id="261" r:id="rId12"/>
    <p:sldId id="264" r:id="rId13"/>
    <p:sldId id="269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E2313-FCBE-47B1-B879-EEF051297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612003-9B4F-4721-8415-6A09C95FA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0B36B-EEF8-4677-AEA0-11FABFA0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ABCB4-117D-49A4-921D-FDF9A508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B98C0-DF25-4D9B-A6F5-3EADF68A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0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30E40-BF20-47AC-8F03-06F35879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E5B4A1-EC65-4F5C-A789-B463677D0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1893A-F7E0-4DA8-81EC-D6D3314B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0A6DF-07FB-46BC-8A82-9C488968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8D3F3-E90B-4F50-AE29-D50EEA41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1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87C103-5A9B-4423-921D-BF4BF921F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90BDB-19A0-46D3-97D7-A352ED62F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813B1-9450-4D4D-B9E3-35D0BB00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69C78-377C-4205-A0A3-08071B14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C8F9E-753D-4F0A-8897-CFA8819C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1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EEAA1-4A83-4D3F-88A1-8F98FFC9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28F9C1-2F8C-4103-9EF5-A1A7B1A93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6C1A2-58D1-43CA-B9BD-2F61CC46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B7B94-0894-4AE7-99C3-E2F46129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0B7B4-9B89-4CB7-8C33-A1F9F157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A9B05-A5D7-4A2B-84A2-1447980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8CE2D-ABB3-48B0-A18D-E6A28B6E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6470D-86A6-4870-AC23-99B3DE29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4FA1D-9CF6-4867-BA4C-F286320E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5BC26-249B-4628-A787-7F425B6F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2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03C2B-BF77-49CB-AE21-67D6A55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875A8-2C91-4161-BE92-ED69E9B4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B7F661-476C-418D-A409-8BEF64F08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7FCF6-BA78-4078-B00D-60D9B82E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E24B5-904D-4E62-9218-9FCB16EC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8B636D-73A5-4BE6-B673-4DD5DC33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1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BC5E4-AA2B-4906-B00A-EED7EE0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8EC22-2CE6-4109-BA09-7C36DAE94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0449D-8381-467F-B52A-697EE748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5DDB94-D5B4-4472-82B2-E9B1ED009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0068B0-2E65-437C-B430-D0597F43A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35C5A4-8D9F-408E-A066-C5EEF3DD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81098C-5EBD-479F-B47B-0B3356BB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4DA87-A59C-4D77-9BEA-A747B6F8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8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2DFD7-2147-49DB-AA5B-68D0330C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56ED73-DDA1-4F0D-85F2-38EE2483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433AA-C6E2-4A5E-9AB5-7C524317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44D271-ADB2-418E-94A7-93D46C77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7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8E3082-6A49-49F5-997B-38240A3A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F12A0A-CCAB-46AB-BA14-8614FACA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E8D94-8296-48AC-8FC8-69EDFDA0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6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22259-8BCE-499D-B955-47A9FDD2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7A98F-1F1C-4E02-8805-9BCE3D1F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1598D0-9115-44F6-A150-81A783638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2F8DB-5379-48A8-8F1A-37352608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6CD3CD-EB53-49F9-A0C4-CF287205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F14B7-0523-460C-81EB-D7513EB1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0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02F03-0A19-4DEF-B87A-CEAC65F0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B08938-128F-4738-9001-DB880ABE4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A1B35-B4DD-4A52-99AA-DD754A218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BE05B-CA3E-4668-9058-95118D84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38AF6-AE1C-4949-BFB2-AF909D97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7AF3DB-AB3F-4E05-BFB5-383394C9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6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E767F9-D194-4E02-A2C5-DBE8B00B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CE7CE-9D53-46E4-BE8F-D2E48460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A0BA5-69AF-41BB-B6BA-B09DA2520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F7C0C-F55E-408E-BA4C-19C87B682825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BED41-1635-44B1-ADEF-5FE246797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03A87-2189-40CA-8645-31D92AD2D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EDF0-3496-4ABA-810E-EACB6D8E5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1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8E04-05A9-4218-9BEF-93A6362A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525035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Navigation</a:t>
            </a:r>
            <a:r>
              <a:rPr lang="en-US" altLang="ko-KR" dirty="0"/>
              <a:t> Graph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50722-DEF7-4D94-A89A-C2B120661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88" y="2385903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안드로이드 스터디</a:t>
            </a:r>
          </a:p>
        </p:txBody>
      </p:sp>
    </p:spTree>
    <p:extLst>
      <p:ext uri="{BB962C8B-B14F-4D97-AF65-F5344CB8AC3E}">
        <p14:creationId xmlns:p14="http://schemas.microsoft.com/office/powerpoint/2010/main" val="96123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AF2CC-7FBA-46D3-BDB6-2BCCF13C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사용한 예시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76381DE-1C56-43D8-90BA-0F7EE52EF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235" y="2245644"/>
            <a:ext cx="5043156" cy="25895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738DDC-845C-42B6-94D0-BEC25406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0" y="767847"/>
            <a:ext cx="4535696" cy="5545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7DA06-AE2E-4A19-A6B4-67ABF07EF0E0}"/>
              </a:ext>
            </a:extLst>
          </p:cNvPr>
          <p:cNvSpPr txBox="1"/>
          <p:nvPr/>
        </p:nvSpPr>
        <p:spPr>
          <a:xfrm>
            <a:off x="6042822" y="3447851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041B1-0FCA-4EC1-8383-223D1D7440B9}"/>
              </a:ext>
            </a:extLst>
          </p:cNvPr>
          <p:cNvSpPr txBox="1"/>
          <p:nvPr/>
        </p:nvSpPr>
        <p:spPr>
          <a:xfrm>
            <a:off x="473236" y="5304901"/>
            <a:ext cx="504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디자인에서 이어주는게 더 빠름</a:t>
            </a:r>
            <a:endParaRPr lang="en-US" altLang="ko-KR" dirty="0"/>
          </a:p>
          <a:p>
            <a:r>
              <a:rPr lang="ko-KR" altLang="en-US" dirty="0"/>
              <a:t>코드는 오래 걸려요 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772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B48B-DBD8-42AD-9778-5CF51E14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9" y="24544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번째 화살표는 원하는 화면으로 갈 수 있는 버튼을 선택할 수 있는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fragment</a:t>
            </a:r>
            <a:b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b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sz="1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F92FEA7-A170-416D-81E2-FA8FD18A6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1553" y="2123950"/>
            <a:ext cx="4652857" cy="43513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AB63025-2FB5-493A-B323-7B9FBEF822DD}"/>
              </a:ext>
            </a:extLst>
          </p:cNvPr>
          <p:cNvSpPr txBox="1">
            <a:spLocks/>
          </p:cNvSpPr>
          <p:nvPr/>
        </p:nvSpPr>
        <p:spPr>
          <a:xfrm>
            <a:off x="466988" y="-3386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BB86179-0EFE-44BF-A92D-62EF947B0947}"/>
              </a:ext>
            </a:extLst>
          </p:cNvPr>
          <p:cNvSpPr txBox="1">
            <a:spLocks/>
          </p:cNvSpPr>
          <p:nvPr/>
        </p:nvSpPr>
        <p:spPr>
          <a:xfrm>
            <a:off x="162769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번째 화살표는 사용자가 택할 수 있는 경로를 나타내는 탐색경로</a:t>
            </a:r>
          </a:p>
        </p:txBody>
      </p:sp>
    </p:spTree>
    <p:extLst>
      <p:ext uri="{BB962C8B-B14F-4D97-AF65-F5344CB8AC3E}">
        <p14:creationId xmlns:p14="http://schemas.microsoft.com/office/powerpoint/2010/main" val="77654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AAB5-BD95-4C9C-B195-1A5DC66C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Navigation graph</a:t>
            </a:r>
            <a:r>
              <a:rPr lang="ko-KR" altLang="en-US" dirty="0"/>
              <a:t>를 이용하면 </a:t>
            </a:r>
            <a:r>
              <a:rPr lang="ko-KR" altLang="en-US" dirty="0" err="1"/>
              <a:t>좋은점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17ED6-9ED1-4574-A4FA-F83E5500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283"/>
            <a:ext cx="10515600" cy="3401679"/>
          </a:xfrm>
        </p:spPr>
        <p:txBody>
          <a:bodyPr/>
          <a:lstStyle/>
          <a:p>
            <a:pPr algn="ctr"/>
            <a:r>
              <a:rPr lang="ko-KR" altLang="en-US" sz="3600" dirty="0"/>
              <a:t>화면 간의 인텐트를 바로 볼 수 있다</a:t>
            </a:r>
            <a:r>
              <a:rPr lang="en-US" altLang="ko-KR" sz="3600" dirty="0"/>
              <a:t>.</a:t>
            </a:r>
          </a:p>
          <a:p>
            <a:pPr algn="ctr"/>
            <a:r>
              <a:rPr lang="ko-KR" altLang="en-US" sz="3600" dirty="0"/>
              <a:t>화면 </a:t>
            </a:r>
            <a:r>
              <a:rPr lang="ko-KR" altLang="en-US" sz="3600" dirty="0" err="1"/>
              <a:t>이동를</a:t>
            </a:r>
            <a:r>
              <a:rPr lang="ko-KR" altLang="en-US" sz="3600" dirty="0"/>
              <a:t> 쉽게 연결해 줄 수 있다</a:t>
            </a:r>
            <a:r>
              <a:rPr lang="en-US" altLang="ko-KR" sz="3600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2355B-0991-430F-8149-F72B87B6DE74}"/>
              </a:ext>
            </a:extLst>
          </p:cNvPr>
          <p:cNvSpPr txBox="1"/>
          <p:nvPr/>
        </p:nvSpPr>
        <p:spPr>
          <a:xfrm>
            <a:off x="7234989" y="5807631"/>
            <a:ext cx="4588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사실 그 밖에 </a:t>
            </a:r>
            <a:r>
              <a:rPr lang="ko-KR" altLang="en-US" dirty="0" err="1"/>
              <a:t>좋은점은</a:t>
            </a:r>
            <a:r>
              <a:rPr lang="ko-KR" altLang="en-US" dirty="0"/>
              <a:t> 잘 모르겠다는 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7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AAB5-BD95-4C9C-B195-1A5DC66C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Navigation graph</a:t>
            </a:r>
            <a:r>
              <a:rPr lang="ko-KR" altLang="en-US" dirty="0"/>
              <a:t>를 이용하면 </a:t>
            </a:r>
            <a:r>
              <a:rPr lang="ko-KR" altLang="en-US" dirty="0" err="1"/>
              <a:t>안좋은점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17ED6-9ED1-4574-A4FA-F83E5500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15" y="1531298"/>
            <a:ext cx="9438314" cy="2518170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ko-KR" altLang="en-US" sz="2000" dirty="0"/>
              <a:t>버튼을 눌렀을 때 이동하는 화면 같은 </a:t>
            </a:r>
            <a:endParaRPr lang="en-US" altLang="ko-KR" sz="2000" dirty="0"/>
          </a:p>
          <a:p>
            <a:pPr marL="0" indent="0" algn="ctr">
              <a:buNone/>
            </a:pPr>
            <a:r>
              <a:rPr lang="ko-KR" altLang="en-US" sz="2000" dirty="0"/>
              <a:t>세부적인 인텐트를 설정하지 못한다</a:t>
            </a:r>
            <a:r>
              <a:rPr lang="en-US" altLang="ko-KR" sz="2000" dirty="0"/>
              <a:t>.</a:t>
            </a:r>
          </a:p>
          <a:p>
            <a:pPr algn="ctr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en-US" altLang="ko-KR" sz="2000" dirty="0"/>
              <a:t>Fragment</a:t>
            </a:r>
            <a:r>
              <a:rPr lang="ko-KR" altLang="en-US" sz="2000" dirty="0"/>
              <a:t>만 사용 가능하다 </a:t>
            </a:r>
            <a:endParaRPr lang="en-US" altLang="ko-KR" sz="2000" dirty="0"/>
          </a:p>
          <a:p>
            <a:pPr algn="ctr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FB11B-1EEF-49C1-936F-D8AB58DE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67" y="3241707"/>
            <a:ext cx="5005301" cy="3130369"/>
          </a:xfrm>
          <a:prstGeom prst="rect">
            <a:avLst/>
          </a:prstGeom>
        </p:spPr>
      </p:pic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0B4CCB94-FEF4-42CF-A41D-0CAA1D7AEEA7}"/>
              </a:ext>
            </a:extLst>
          </p:cNvPr>
          <p:cNvSpPr/>
          <p:nvPr/>
        </p:nvSpPr>
        <p:spPr>
          <a:xfrm>
            <a:off x="6367244" y="4496499"/>
            <a:ext cx="327171" cy="310393"/>
          </a:xfrm>
          <a:prstGeom prst="don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ABF9FE61-254A-42BA-B738-F4E53D64E5F7}"/>
              </a:ext>
            </a:extLst>
          </p:cNvPr>
          <p:cNvSpPr/>
          <p:nvPr/>
        </p:nvSpPr>
        <p:spPr>
          <a:xfrm>
            <a:off x="4899171" y="4420998"/>
            <a:ext cx="327171" cy="310393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7EEDB-2C66-4CA1-B8FC-EC787302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6E875-F12D-4E71-9803-E97049CA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4041"/>
            <a:ext cx="10515600" cy="31129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80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30021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58004-2CA9-4964-BA6B-4BC34389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15" y="36787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UI</a:t>
            </a: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표현된</a:t>
            </a:r>
            <a:br>
              <a:rPr lang="en-US" altLang="ko-KR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3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간의</a:t>
            </a:r>
            <a:r>
              <a:rPr lang="ko-KR" altLang="en-US" sz="3200" dirty="0"/>
              <a:t> 탐색 경로를 보여줌</a:t>
            </a:r>
            <a:b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5F11F-F285-4595-B882-9835635C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85" y="2109788"/>
            <a:ext cx="10621162" cy="498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6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What?</a:t>
            </a:r>
            <a:endParaRPr lang="ko-KR" altLang="en-US" sz="6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4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5F11F-F285-4595-B882-9835635C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38" y="2806423"/>
            <a:ext cx="10621162" cy="498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6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How?</a:t>
            </a:r>
            <a:endParaRPr lang="ko-KR" altLang="en-US" sz="6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35F0ACC-FB95-4C4D-9F8C-06B0FA68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3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3432DF-4927-4014-8630-CF1D0B2D7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94" y="2101516"/>
            <a:ext cx="5343525" cy="762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C705B6-41AC-4843-97BE-8DF74AC5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일단 구글링을 하세요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C9563-3AFE-44B7-A99F-2537DA36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0DE503-E17B-478B-B2EB-A1A9B589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356" y="3701716"/>
            <a:ext cx="7400925" cy="19050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26D3D00-9F9B-4600-948A-863100BCE37A}"/>
              </a:ext>
            </a:extLst>
          </p:cNvPr>
          <p:cNvSpPr/>
          <p:nvPr/>
        </p:nvSpPr>
        <p:spPr>
          <a:xfrm rot="2785648">
            <a:off x="6812377" y="2718495"/>
            <a:ext cx="800035" cy="644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4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4FA2029-7317-4164-8CE2-A6E924BD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029" y="3005081"/>
            <a:ext cx="6457950" cy="340995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A4D1B7D-2F39-4DD1-8545-C47F6CE0E8D1}"/>
              </a:ext>
            </a:extLst>
          </p:cNvPr>
          <p:cNvCxnSpPr>
            <a:cxnSpLocks/>
          </p:cNvCxnSpPr>
          <p:nvPr/>
        </p:nvCxnSpPr>
        <p:spPr>
          <a:xfrm>
            <a:off x="5504248" y="5752541"/>
            <a:ext cx="48970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71E1F018-D160-41D2-8BF0-C3AD8DE00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1088" y="984534"/>
            <a:ext cx="7739555" cy="954107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build.gradle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 파일에 다음 종속 항목을 추가합니다.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b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kumimoji="0" lang="ko-KR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코틀린으로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할거라서 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//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kotlin</a:t>
            </a:r>
            <a:r>
              <a:rPr lang="en-US" altLang="ko-KR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적힌 걸로 추가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38EF1CB-F075-493F-A27F-8D4A3388C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89" y="2065135"/>
            <a:ext cx="7008932" cy="813452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38B52B7-E8E1-4AD2-93E6-34597E9B16FA}"/>
              </a:ext>
            </a:extLst>
          </p:cNvPr>
          <p:cNvSpPr/>
          <p:nvPr/>
        </p:nvSpPr>
        <p:spPr>
          <a:xfrm flipH="1">
            <a:off x="8008362" y="2369778"/>
            <a:ext cx="499284" cy="2098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E2A2E-A0C0-47F2-AF78-95547ABFEFC5}"/>
              </a:ext>
            </a:extLst>
          </p:cNvPr>
          <p:cNvSpPr txBox="1"/>
          <p:nvPr/>
        </p:nvSpPr>
        <p:spPr>
          <a:xfrm>
            <a:off x="8602980" y="2276802"/>
            <a:ext cx="14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자바일 경우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C99FE7-86FE-48BE-80A1-2F78E8B06E49}"/>
              </a:ext>
            </a:extLst>
          </p:cNvPr>
          <p:cNvCxnSpPr/>
          <p:nvPr/>
        </p:nvCxnSpPr>
        <p:spPr>
          <a:xfrm>
            <a:off x="5516880" y="5128260"/>
            <a:ext cx="4892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D568AC-361F-4CB7-A318-C85DD09F6C97}"/>
              </a:ext>
            </a:extLst>
          </p:cNvPr>
          <p:cNvCxnSpPr>
            <a:cxnSpLocks/>
          </p:cNvCxnSpPr>
          <p:nvPr/>
        </p:nvCxnSpPr>
        <p:spPr>
          <a:xfrm>
            <a:off x="10401300" y="5135880"/>
            <a:ext cx="7620" cy="61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7FE54A-2F7C-4BC5-823D-7B358F253D75}"/>
              </a:ext>
            </a:extLst>
          </p:cNvPr>
          <p:cNvCxnSpPr/>
          <p:nvPr/>
        </p:nvCxnSpPr>
        <p:spPr>
          <a:xfrm>
            <a:off x="5504248" y="5128260"/>
            <a:ext cx="12632" cy="624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3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A4127-181B-4F17-8920-4E65E8EB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939EBF-5AAB-4A51-A846-747CB14B5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396" y="4631470"/>
            <a:ext cx="3777382" cy="58446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EA344B9-2A5B-41A1-85CE-7912451D8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049000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Project 창에서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디렉터리를 마우스 오른쪽 버튼으로 클릭하고 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New &gt;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Android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Resource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File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을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선택합니다. 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New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Resource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대화상자가 나타납니다.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'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nav_graph'와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같은 이름을 입력합니다.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Resource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type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드롭다운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목록에서 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Navigation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을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선택한 후 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OK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를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클릭합니다.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AC78C2-62B0-44A2-85DB-7E7B3216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30" y="3686321"/>
            <a:ext cx="4632775" cy="280655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D19C757-A05D-419A-903E-121EFF6DF73B}"/>
              </a:ext>
            </a:extLst>
          </p:cNvPr>
          <p:cNvSpPr/>
          <p:nvPr/>
        </p:nvSpPr>
        <p:spPr>
          <a:xfrm>
            <a:off x="5824758" y="4701395"/>
            <a:ext cx="1300294" cy="44461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3E590-6F7C-4CE2-90E3-D61A9DB3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679" y="4765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Main</a:t>
            </a:r>
            <a:r>
              <a:rPr lang="ko-KR" altLang="en-US" sz="3200" dirty="0"/>
              <a:t> </a:t>
            </a:r>
            <a:r>
              <a:rPr lang="en-US" altLang="ko-KR" sz="3200" dirty="0"/>
              <a:t>activity </a:t>
            </a:r>
            <a:r>
              <a:rPr lang="ko-KR" altLang="en-US" sz="3200" dirty="0"/>
              <a:t>에 </a:t>
            </a:r>
            <a:r>
              <a:rPr lang="en-US" altLang="ko-KR" sz="3200" dirty="0" err="1"/>
              <a:t>Nav_Host_Fragment</a:t>
            </a:r>
            <a:r>
              <a:rPr lang="en-US" altLang="ko-KR" sz="3200" dirty="0"/>
              <a:t> </a:t>
            </a:r>
            <a:r>
              <a:rPr lang="ko-KR" altLang="en-US" sz="3200" dirty="0"/>
              <a:t>추가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2AC19A9-C4F8-45D6-9AC0-1BD57A72A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679" y="1741626"/>
            <a:ext cx="8786071" cy="44135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37AF4F-1E35-4747-94F3-13C69D2CAA59}"/>
              </a:ext>
            </a:extLst>
          </p:cNvPr>
          <p:cNvSpPr/>
          <p:nvPr/>
        </p:nvSpPr>
        <p:spPr>
          <a:xfrm>
            <a:off x="1407886" y="3323772"/>
            <a:ext cx="4688114" cy="2394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5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97CA8-93E1-4960-ABAA-CFD8A8BD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6A1BD-4D39-4B35-81AC-6B28EE43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199"/>
            <a:ext cx="10515600" cy="3179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dirty="0"/>
              <a:t>그리고 나서 </a:t>
            </a:r>
            <a:r>
              <a:rPr lang="en-US" altLang="ko-KR" sz="4000" dirty="0" err="1"/>
              <a:t>ui</a:t>
            </a:r>
            <a:r>
              <a:rPr lang="ko-KR" altLang="en-US" sz="4000" dirty="0"/>
              <a:t>디자인 하기</a:t>
            </a:r>
          </a:p>
        </p:txBody>
      </p:sp>
    </p:spTree>
    <p:extLst>
      <p:ext uri="{BB962C8B-B14F-4D97-AF65-F5344CB8AC3E}">
        <p14:creationId xmlns:p14="http://schemas.microsoft.com/office/powerpoint/2010/main" val="245668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0C1136C-3581-4C1C-96CC-C7D8AA65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26" y="440353"/>
            <a:ext cx="3551733" cy="25006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97BC41-0525-41A7-AC80-6FD8248D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932" y="1229989"/>
            <a:ext cx="7492068" cy="1325563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Nav_graph</a:t>
            </a:r>
            <a:r>
              <a:rPr lang="en-US" altLang="ko-KR" sz="1800" dirty="0"/>
              <a:t> xml</a:t>
            </a:r>
            <a:r>
              <a:rPr lang="ko-KR" altLang="en-US" sz="1800" dirty="0"/>
              <a:t>에서 원하는 </a:t>
            </a:r>
            <a:r>
              <a:rPr lang="en-US" altLang="ko-KR" sz="1800" dirty="0"/>
              <a:t>fragment</a:t>
            </a:r>
            <a:r>
              <a:rPr lang="ko-KR" altLang="en-US" sz="1800" dirty="0"/>
              <a:t>추가</a:t>
            </a:r>
            <a:br>
              <a:rPr lang="en-US" altLang="ko-KR" sz="1800" dirty="0"/>
            </a:br>
            <a:r>
              <a:rPr lang="en-US" altLang="ko-KR" sz="1800" dirty="0"/>
              <a:t>activity</a:t>
            </a:r>
            <a:r>
              <a:rPr lang="ko-KR" altLang="en-US" sz="1800" dirty="0"/>
              <a:t>도 화면상으로 추가는 가능하지만 화면끼리 이어지지는 않음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E6D5B-5973-4B59-8C37-93FA1C57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544" y="4126333"/>
            <a:ext cx="5219700" cy="3090863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/>
              <a:t>자신이 원하는 </a:t>
            </a:r>
            <a:r>
              <a:rPr lang="en-US" altLang="ko-KR" b="1" dirty="0"/>
              <a:t>fragment </a:t>
            </a:r>
            <a:r>
              <a:rPr lang="ko-KR" altLang="en-US" b="1" dirty="0"/>
              <a:t>끼리 이어주기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67FBB-2449-4BF0-9555-4CD8DED2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26" y="3495644"/>
            <a:ext cx="4547532" cy="2922003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B5A841A9-48A9-465D-AAD4-5418E86E5FF9}"/>
              </a:ext>
            </a:extLst>
          </p:cNvPr>
          <p:cNvSpPr/>
          <p:nvPr/>
        </p:nvSpPr>
        <p:spPr>
          <a:xfrm>
            <a:off x="8263156" y="2731667"/>
            <a:ext cx="587229" cy="1118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5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216</Words>
  <Application>Microsoft Office PowerPoint</Application>
  <PresentationFormat>와이드스크린</PresentationFormat>
  <Paragraphs>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 Unicode MS</vt:lpstr>
      <vt:lpstr>Noto Sans CJK KR Regular</vt:lpstr>
      <vt:lpstr>Roboto Mono</vt:lpstr>
      <vt:lpstr>맑은 고딕</vt:lpstr>
      <vt:lpstr>Arial</vt:lpstr>
      <vt:lpstr>Roboto</vt:lpstr>
      <vt:lpstr>Wingdings</vt:lpstr>
      <vt:lpstr>Office 테마</vt:lpstr>
      <vt:lpstr>Navigation Graph</vt:lpstr>
      <vt:lpstr>UI로 표현된 화면 간의 탐색 경로를 보여줌 </vt:lpstr>
      <vt:lpstr>PowerPoint 프레젠테이션</vt:lpstr>
      <vt:lpstr>일단 구글링을 하세요</vt:lpstr>
      <vt:lpstr>build.gradle 파일에 다음 종속 항목을 추가합니다.  코틀린으로 할거라서 //kotlin 적힌 걸로 추가 </vt:lpstr>
      <vt:lpstr>PowerPoint 프레젠테이션</vt:lpstr>
      <vt:lpstr>Main activity 에 Nav_Host_Fragment 추가</vt:lpstr>
      <vt:lpstr>PowerPoint 프레젠테이션</vt:lpstr>
      <vt:lpstr>Nav_graph xml에서 원하는 fragment추가 activity도 화면상으로 추가는 가능하지만 화면끼리 이어지지는 않음</vt:lpstr>
      <vt:lpstr>내가 사용한 예시</vt:lpstr>
      <vt:lpstr>1번째 화살표는 원하는 화면으로 갈 수 있는 버튼을 선택할 수 있는 fragment  </vt:lpstr>
      <vt:lpstr>Navigation graph를 이용하면 좋은점</vt:lpstr>
      <vt:lpstr>Navigation graph를 이용하면 안좋은점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Graph</dc:title>
  <dc:creator>이은별</dc:creator>
  <cp:lastModifiedBy>이은별</cp:lastModifiedBy>
  <cp:revision>22</cp:revision>
  <dcterms:created xsi:type="dcterms:W3CDTF">2020-10-19T04:52:09Z</dcterms:created>
  <dcterms:modified xsi:type="dcterms:W3CDTF">2020-11-04T11:19:05Z</dcterms:modified>
</cp:coreProperties>
</file>