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03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60" r:id="rId21"/>
    <p:sldId id="259" r:id="rId22"/>
    <p:sldId id="261" r:id="rId23"/>
    <p:sldId id="262" r:id="rId24"/>
    <p:sldId id="267" r:id="rId25"/>
    <p:sldId id="263" r:id="rId26"/>
    <p:sldId id="264" r:id="rId27"/>
    <p:sldId id="265" r:id="rId28"/>
    <p:sldId id="266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6" Type="http://schemas.openxmlformats.org/officeDocument/2006/relationships/slide" Target="slides/slide7.xml"></Relationship><Relationship Id="rId27" Type="http://schemas.openxmlformats.org/officeDocument/2006/relationships/slide" Target="slides/slide8.xml"></Relationship><Relationship Id="rId28" Type="http://schemas.openxmlformats.org/officeDocument/2006/relationships/slide" Target="slides/slide9.xml"></Relationship><Relationship Id="rId29" Type="http://schemas.openxmlformats.org/officeDocument/2006/relationships/slide" Target="slides/slide10.xml"></Relationship><Relationship Id="rId30" Type="http://schemas.openxmlformats.org/officeDocument/2006/relationships/viewProps" Target="viewProps.xml"></Relationship><Relationship Id="rId31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35461076958.png"></Relationship><Relationship Id="rId3" Type="http://schemas.openxmlformats.org/officeDocument/2006/relationships/image" Target="../media/fImage228361087673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9084114516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10341199373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25581415060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7511201598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1165124303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225581254593.png"></Relationship><Relationship Id="rId3" Type="http://schemas.openxmlformats.org/officeDocument/2006/relationships/image" Target="../media/fImage225581262058.png"></Relationship><Relationship Id="rId4" Type="http://schemas.openxmlformats.org/officeDocument/2006/relationships/image" Target="../media/fImage37811275745.png"></Relationship><Relationship Id="rId5" Type="http://schemas.openxmlformats.org/officeDocument/2006/relationships/image" Target="../media/fImage37811289689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1524000" y="1122680"/>
            <a:ext cx="9144635" cy="181419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8000"/>
              <a:t>Activity 화면 전환</a:t>
            </a:r>
            <a:endParaRPr lang="ko-KR" altLang="en-US" sz="8000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1524000" y="3989705"/>
            <a:ext cx="9144635" cy="12687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400"/>
              <a:t>유현명</a:t>
            </a:r>
            <a:endParaRPr lang="ko-KR" altLang="en-US" sz="3400"/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1524000" y="1110615"/>
            <a:ext cx="9145270" cy="238887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감사합니다</a:t>
            </a:r>
            <a:endParaRPr lang="ko-KR" altLang="en-US"/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2400"/>
            </a:lvl1pPr>
            <a:lvl2pPr marL="457200" indent="0" algn="ctr" latinLnBrk="0" lvl="1">
              <a:buFontTx/>
              <a:buNone/>
              <a:defRPr lang="en-GB" altLang="en-US" sz="2000"/>
            </a:lvl2pPr>
            <a:lvl3pPr marL="914400" indent="0" algn="ctr" latinLnBrk="0" lvl="2">
              <a:buFontTx/>
              <a:buNone/>
              <a:defRPr lang="en-GB" altLang="en-US" sz="1800"/>
            </a:lvl3pPr>
            <a:lvl4pPr marL="1371600" indent="0" algn="ctr" latinLnBrk="0" lvl="3">
              <a:buFontTx/>
              <a:buNone/>
              <a:defRPr lang="en-GB" altLang="en-US" sz="1600"/>
            </a:lvl4pPr>
            <a:lvl5pPr marL="1828800" indent="0" algn="ctr" latinLnBrk="0" lvl="4">
              <a:buFontTx/>
              <a:buNone/>
              <a:defRPr lang="en-GB" altLang="en-US" sz="1600"/>
            </a:lvl5pPr>
            <a:lvl6pPr marL="2286000" indent="0" algn="ctr" latinLnBrk="0" lvl="5">
              <a:buFontTx/>
              <a:buNone/>
              <a:defRPr lang="en-GB" altLang="en-US" sz="1600"/>
            </a:lvl6pPr>
            <a:lvl7pPr marL="2743200" indent="0" algn="ctr" latinLnBrk="0" lvl="6">
              <a:buFontTx/>
              <a:buNone/>
              <a:defRPr lang="en-GB" altLang="en-US" sz="1600"/>
            </a:lvl7pPr>
            <a:lvl8pPr marL="3200400" indent="0" algn="ctr" latinLnBrk="0" lvl="7">
              <a:buFontTx/>
              <a:buNone/>
              <a:defRPr lang="en-GB" altLang="en-US" sz="1600"/>
            </a:lvl8pPr>
            <a:lvl9pPr marL="3657600" indent="0" algn="ctr" latinLnBrk="0" lvl="8">
              <a:buFontTx/>
              <a:buNone/>
              <a:defRPr lang="en-GB" altLang="en-US" sz="1600"/>
            </a:lvl9pPr>
          </a:lstStyle>
          <a:p>
            <a:pPr marL="0" indent="0" latinLnBrk="0"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이러한 주제를 한 이유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3500"/>
              <a:t>1. 화면 전환은 앱 개발에 많이 쓰이고 또 그 만큼 중요한 것이다</a:t>
            </a:r>
            <a:r>
              <a:rPr lang="ko-KR" altLang="en-US" sz="3500"/>
              <a:t>.</a:t>
            </a:r>
            <a:endParaRPr lang="ko-KR" altLang="en-US" sz="3500"/>
          </a:p>
          <a:p>
            <a:pPr marL="228600" indent="-228600" latinLnBrk="0">
              <a:buFontTx/>
              <a:buNone/>
            </a:pPr>
            <a:endParaRPr lang="ko-KR" altLang="en-US" sz="3500"/>
          </a:p>
          <a:p>
            <a:pPr marL="228600" indent="-228600" latinLnBrk="0">
              <a:buFontTx/>
              <a:buNone/>
            </a:pPr>
            <a:r>
              <a:rPr lang="ko-KR" altLang="en-US" sz="3500"/>
              <a:t>2. 제가 화면 전환하는 방법을 모른다. </a:t>
            </a:r>
            <a:endParaRPr lang="ko-KR" altLang="en-US" sz="3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첫번째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/>
              <a:t>눌렀을때 화면을 전환할 버튼 생성</a:t>
            </a:r>
            <a:endParaRPr lang="ko-KR" altLang="en-US"/>
          </a:p>
        </p:txBody>
      </p:sp>
      <p:pic>
        <p:nvPicPr>
          <p:cNvPr id="4" name="그림 1" descr="C:/Users/유현명/AppData/Roaming/PolarisOffice/ETemp/9924_13947776/fImage2354610769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22400" y="2498725"/>
            <a:ext cx="4664075" cy="3216275"/>
          </a:xfrm>
          <a:prstGeom prst="rect"/>
          <a:noFill/>
        </p:spPr>
      </p:pic>
      <p:pic>
        <p:nvPicPr>
          <p:cNvPr id="5" name="그림 2" descr="C:/Users/유현명/AppData/Roaming/PolarisOffice/ETemp/9924_13947776/fImage22836108767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122160" y="1501140"/>
            <a:ext cx="2602865" cy="4217035"/>
          </a:xfrm>
          <a:prstGeom prst="rect"/>
          <a:noFill/>
        </p:spPr>
      </p:pic>
      <p:sp>
        <p:nvSpPr>
          <p:cNvPr id="6" name="도형 4"/>
          <p:cNvSpPr>
            <a:spLocks/>
          </p:cNvSpPr>
          <p:nvPr/>
        </p:nvSpPr>
        <p:spPr>
          <a:xfrm rot="0">
            <a:off x="8987155" y="4219575"/>
            <a:ext cx="226695" cy="678815"/>
          </a:xfrm>
          <a:prstGeom prst="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두번째 새로운 Activity 생성</a:t>
            </a:r>
            <a:endParaRPr lang="ko-KR" altLang="en-US"/>
          </a:p>
        </p:txBody>
      </p:sp>
      <p:pic>
        <p:nvPicPr>
          <p:cNvPr id="3" name="내용 개체 틀 2" descr="C:/Users/유현명/AppData/Roaming/PolarisOffice/ETemp/9924_13947776/fImage19084114516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972185" y="1682750"/>
            <a:ext cx="9345295" cy="43516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세번째 MainActivity에 다음과 같이 작성</a:t>
            </a:r>
            <a:endParaRPr lang="ko-KR" altLang="en-US"/>
          </a:p>
        </p:txBody>
      </p:sp>
      <p:pic>
        <p:nvPicPr>
          <p:cNvPr id="3" name="내용 개체 틀 2" descr="C:/Users/유현명/AppData/Roaming/PolarisOffice/ETemp/9924_13947776/fImage110341199373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838200" y="1811655"/>
            <a:ext cx="10516235" cy="40239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버튼을 클릭하면</a:t>
            </a:r>
            <a:endParaRPr lang="ko-KR" altLang="en-US"/>
          </a:p>
        </p:txBody>
      </p:sp>
      <p:pic>
        <p:nvPicPr>
          <p:cNvPr id="3" name="내용 개체 틀 2" descr="C:/Users/유현명/AppData/Roaming/PolarisOffice/ETemp/9924_13947776/fImage225581415060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359910" y="1682750"/>
            <a:ext cx="2521585" cy="43516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5" descr="C:/Users/유현명/AppData/Roaming/PolarisOffice/ETemp/9924_13947776/fImage751120159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31995" y="1459865"/>
            <a:ext cx="3004820" cy="39370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900"/>
              <a:t>네번째 다시 원래 MainActivity으로 넘어가기</a:t>
            </a:r>
            <a:endParaRPr lang="ko-KR" altLang="en-US" sz="3900"/>
          </a:p>
        </p:txBody>
      </p:sp>
      <p:pic>
        <p:nvPicPr>
          <p:cNvPr id="3" name="내용 개체 틀 2" descr="C:/Users/유현명/AppData/Roaming/PolarisOffice/ETemp/9924_13947776/fImage11165124303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838200" y="1982470"/>
            <a:ext cx="10516235" cy="40379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C:/Users/유현명/AppData/Roaming/PolarisOffice/ETemp/9924_13947776/fImage22558125459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21915" y="351155"/>
            <a:ext cx="1859915" cy="3208655"/>
          </a:xfrm>
          <a:prstGeom prst="rect"/>
          <a:noFill/>
        </p:spPr>
      </p:pic>
      <p:pic>
        <p:nvPicPr>
          <p:cNvPr id="3" name="그림 7" descr="C:/Users/유현명/AppData/Roaming/PolarisOffice/ETemp/9924_13947776/fImage22558126205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95920" y="3655695"/>
            <a:ext cx="1859915" cy="3208655"/>
          </a:xfrm>
          <a:prstGeom prst="rect"/>
          <a:noFill/>
        </p:spPr>
      </p:pic>
      <p:pic>
        <p:nvPicPr>
          <p:cNvPr id="4" name="그림 8" descr="C:/Users/유현명/AppData/Roaming/PolarisOffice/ETemp/9924_13947776/fImage3781127574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02905" y="335280"/>
            <a:ext cx="1844675" cy="3216275"/>
          </a:xfrm>
          <a:prstGeom prst="rect"/>
          <a:noFill/>
        </p:spPr>
      </p:pic>
      <p:pic>
        <p:nvPicPr>
          <p:cNvPr id="5" name="그림 9" descr="C:/Users/유현명/AppData/Roaming/PolarisOffice/ETemp/9924_13947776/fImage37811289689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42235" y="3639820"/>
            <a:ext cx="1844675" cy="3216275"/>
          </a:xfrm>
          <a:prstGeom prst="rect"/>
          <a:noFill/>
        </p:spPr>
      </p:pic>
      <p:sp>
        <p:nvSpPr>
          <p:cNvPr id="6" name="도형 10"/>
          <p:cNvSpPr>
            <a:spLocks/>
          </p:cNvSpPr>
          <p:nvPr/>
        </p:nvSpPr>
        <p:spPr>
          <a:xfrm rot="0">
            <a:off x="5171440" y="1034415"/>
            <a:ext cx="2270760" cy="1842770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도형 12"/>
          <p:cNvSpPr>
            <a:spLocks/>
          </p:cNvSpPr>
          <p:nvPr/>
        </p:nvSpPr>
        <p:spPr>
          <a:xfrm rot="0">
            <a:off x="5183505" y="4339590"/>
            <a:ext cx="2270760" cy="1842770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10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유현명</dc:creator>
  <cp:lastModifiedBy>유현명</cp:lastModifiedBy>
  <dc:title>PowerPoint 프레젠테이션</dc:title>
  <cp:version>9.102.76.43786</cp:version>
</cp:coreProperties>
</file>