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9" r:id="rId10"/>
    <p:sldId id="265" r:id="rId11"/>
    <p:sldId id="263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8B38F-62C9-4E52-8983-10A98AA7A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07F0D4-0640-47F8-8EB4-6C882741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11E9-A7D7-4494-A244-20FC93F9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AE9F5-E809-4F3C-A2D6-17622E18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B95EA-70BF-45CD-8339-B535C43A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30044-01E4-42CC-98DA-DE482739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42A3A-15DD-404E-B61C-CD8E6283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4E42D-8839-4F4D-B2B5-826B382A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FF438-E4F8-4392-A853-275F2079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B83A8-AA87-4D0B-B866-917D793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5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4F846-7C03-4B0F-BDB2-B2A8C48A7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F1CB7-097D-4AB1-B94D-8200580D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5F0A-068E-4A1C-AA9C-DDD0869F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053C9-E9BF-4A2D-A319-0A982A5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CBB05-E9E7-43B8-BFD7-6067839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1C57A-ACAE-4D64-B321-340529C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DC79E-C87B-4A4A-BC37-7B68AD37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0EE4-8703-41AC-B719-BA3EEF9C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960AC-13D6-4FEA-843D-10215AB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7FEC8-15C0-4099-A66E-4C929BEE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6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9925-2EE7-4577-8853-528BE4D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2C4AC-B182-4832-A94B-ED3DFB46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A72A0-FF87-4CDA-B863-E2EAAA6D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3AB0-06B5-4FBA-914E-C244DD24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53869-E2E2-4941-96A4-E81DB7FD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A7660-62AD-40F9-8D76-2AFA644D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3425-1870-42CD-AEC4-213C850D4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D6B7B-9BFC-4AC8-9F31-1F1B229C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C511F-B7CF-4095-9A23-67077018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5A445-920C-4A2E-959B-71B5C8F6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E54C9-04F5-41BD-B922-825EEC52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3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59DDE-EA6C-47B7-9C98-54086126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F927F-A2F2-431D-A5A0-06F28D57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CC3AB-7927-4783-B037-CEF26F3D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556B5D-AFDB-4067-A25E-1B073863E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E4581-D8B2-4852-AB15-4B71CAC67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71740-D14C-4CD8-A1BA-8093FAC8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26164-E927-4772-BC48-C137D9ED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451A55-BC70-4928-8FC5-5CD0094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12EFE-4AED-4D7E-8E1F-EFDDAF55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3191C-B94C-4A2E-B8CB-ACCC743C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29117-B951-4DF8-B8A9-4461878B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EA16F-9603-48FB-9DAE-163F3452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65540-0E19-4C98-A16F-6F98DADD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8FF400-A595-4B99-9E69-64FCB76E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25F12E-A222-47E3-B895-F5BB39B0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0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F2E5-D233-4F39-A15E-2485262B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135D-9FEF-4AE8-8095-D50ADE4E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1D6AD-98E6-41CD-B438-BD9A9836A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10E6C-AC06-4017-9038-AAB36D4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93BD0-0F8B-4833-AEED-84231A5F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96ACF-8E71-427A-8A42-1DF3D77C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7B874-AA14-4F82-B4B7-AEEB0357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FB1590-4D43-4785-9A16-8322F5B79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D85A7-CECE-4EB2-8B48-C0BF60F1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89C18-7352-48B8-A056-82898818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0AD1-9A0A-499F-A651-4970FD49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069D6-FBBA-4D0B-B57F-58D8DD98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D54F1-99C6-4191-A9CD-543B8CE5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7313C-99AF-48D1-BAB1-9EBA218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6F58A-2EBF-4DA6-B9AB-6A528073A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2C89-21AF-40CD-A9AA-AC6D6D97912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532A1-B478-4441-AAF3-2397C96F7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2F9EF-A67C-438D-B41D-FED115566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600F-A38E-44E3-B10A-F142C4499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1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4DA2-2715-490A-9AC9-7E5BD75BF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4FCA1A-FAE9-442E-9106-D71342E0F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Intent</a:t>
            </a:r>
            <a:r>
              <a:rPr lang="ko-KR" altLang="en-US" dirty="0"/>
              <a:t>에 대한 </a:t>
            </a:r>
            <a:r>
              <a:rPr lang="ko-KR" altLang="en-US" dirty="0" err="1"/>
              <a:t>모든것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C629E-C1CE-49B1-A1C1-51809652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시작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DCCA1B6-A8DE-434D-8DB7-B9F1BAE0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8" y="2040897"/>
            <a:ext cx="3882189" cy="3882189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4C8FD2-81B3-4970-BA49-F292CC84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1821591"/>
            <a:ext cx="3525252" cy="41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6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A90C-96C6-4FF4-B4E1-3E8A4A8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10515600" cy="1325563"/>
          </a:xfrm>
        </p:spPr>
        <p:txBody>
          <a:bodyPr/>
          <a:lstStyle/>
          <a:p>
            <a:r>
              <a:rPr lang="ko-KR" altLang="en-US" dirty="0"/>
              <a:t>서비스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B98B07-723F-4E47-AF55-4F091FBA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6427"/>
            <a:ext cx="10282991" cy="1265146"/>
          </a:xfrm>
        </p:spPr>
      </p:pic>
    </p:spTree>
    <p:extLst>
      <p:ext uri="{BB962C8B-B14F-4D97-AF65-F5344CB8AC3E}">
        <p14:creationId xmlns:p14="http://schemas.microsoft.com/office/powerpoint/2010/main" val="323528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B7B3F-9F77-4D49-9750-1BF788B2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9EB5D3-54D6-4D8B-A5E9-A985FF23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" y="2325876"/>
            <a:ext cx="12118009" cy="6267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4CFE2C-E358-4022-8D71-4D461B92D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3239221"/>
            <a:ext cx="2518611" cy="29303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961669-1509-4155-919F-4CD6AF065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39" y="3256547"/>
            <a:ext cx="4579855" cy="29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74EE4-D8BD-4E9E-8D98-BD307C9E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전달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E0ED61-4324-4340-AF31-DDE126D9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710"/>
            <a:ext cx="4621729" cy="28342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EFA06-E9F2-4E47-9E52-AB7151911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78" y="1395662"/>
            <a:ext cx="5724778" cy="26289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3BA08C-504B-49A9-8EBB-25213BFAD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9" y="4747941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723B-49F6-49B3-A6C2-21AE1D1A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전달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C250CC-87B3-40C7-8486-ECDF5E2B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6" y="1690688"/>
            <a:ext cx="11792868" cy="971626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87F494B0-C088-4F19-84ED-4CD30F389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9" y="3016251"/>
            <a:ext cx="5277421" cy="32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0B24-802B-4E9F-9997-D086CCE9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Intent</a:t>
            </a:r>
            <a:r>
              <a:rPr lang="ko-KR" altLang="en-US" dirty="0"/>
              <a:t>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F2992-7BEB-41C1-8539-D87E7637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서비스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브로드캐스트</a:t>
            </a:r>
            <a:r>
              <a:rPr lang="ko-KR" altLang="en-US" dirty="0"/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389890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98C8-DB74-465A-B2DD-EAA2BE8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5A38A5-D04C-420D-8FE3-7EC26655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74" y="1690688"/>
            <a:ext cx="2606852" cy="4351338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9F51DB-5D66-42D1-AFFC-2C963AA992D4}"/>
              </a:ext>
            </a:extLst>
          </p:cNvPr>
          <p:cNvSpPr/>
          <p:nvPr/>
        </p:nvSpPr>
        <p:spPr>
          <a:xfrm>
            <a:off x="4748463" y="3024146"/>
            <a:ext cx="2999874" cy="168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971707-4E5E-4524-98E2-118F75EDD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4" y="1690688"/>
            <a:ext cx="258852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2E1C-93AF-402D-BE65-E14A5688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A4321-335C-4283-94E7-9AF6ED0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 </a:t>
            </a:r>
            <a:r>
              <a:rPr lang="ko-KR" altLang="en-US" dirty="0" err="1"/>
              <a:t>시작할때</a:t>
            </a:r>
            <a:r>
              <a:rPr lang="ko-KR" altLang="en-US" dirty="0"/>
              <a:t> 값을 넘겨줄 수 있음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EC71283-35E5-47BE-9FC2-B6306DC4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9" y="2566405"/>
            <a:ext cx="2082218" cy="3475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8E21DE-3910-4C19-B63E-52496700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5" y="2541792"/>
            <a:ext cx="2082218" cy="3500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B0717-C677-4C41-A014-A0AE0F161639}"/>
              </a:ext>
            </a:extLst>
          </p:cNvPr>
          <p:cNvSpPr txBox="1"/>
          <p:nvPr/>
        </p:nvSpPr>
        <p:spPr>
          <a:xfrm>
            <a:off x="958141" y="3830244"/>
            <a:ext cx="287555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DATA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957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2E1C-93AF-402D-BE65-E14A5688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A4321-335C-4283-94E7-9AF6ED0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 </a:t>
            </a:r>
            <a:r>
              <a:rPr lang="ko-KR" altLang="en-US" dirty="0" err="1"/>
              <a:t>시작할때</a:t>
            </a:r>
            <a:r>
              <a:rPr lang="ko-KR" altLang="en-US" dirty="0"/>
              <a:t> 값을 넘겨줄 수 있음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EC71283-35E5-47BE-9FC2-B6306DC4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9" y="2566405"/>
            <a:ext cx="2082218" cy="3475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8E21DE-3910-4C19-B63E-52496700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5" y="2541792"/>
            <a:ext cx="2082218" cy="3500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B0717-C677-4C41-A014-A0AE0F161639}"/>
              </a:ext>
            </a:extLst>
          </p:cNvPr>
          <p:cNvSpPr txBox="1"/>
          <p:nvPr/>
        </p:nvSpPr>
        <p:spPr>
          <a:xfrm>
            <a:off x="8358307" y="3830244"/>
            <a:ext cx="287555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DATA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57588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2E1C-93AF-402D-BE65-E14A5688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A4321-335C-4283-94E7-9AF6ED0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 </a:t>
            </a:r>
            <a:r>
              <a:rPr lang="ko-KR" altLang="en-US" dirty="0" err="1"/>
              <a:t>시작할때</a:t>
            </a:r>
            <a:r>
              <a:rPr lang="ko-KR" altLang="en-US" dirty="0"/>
              <a:t> 값을 넘겨줄 수 있음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EC71283-35E5-47BE-9FC2-B6306DC4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9" y="2566405"/>
            <a:ext cx="2082218" cy="3475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8E21DE-3910-4C19-B63E-52496700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5" y="2541792"/>
            <a:ext cx="2082218" cy="3500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B0717-C677-4C41-A014-A0AE0F161639}"/>
              </a:ext>
            </a:extLst>
          </p:cNvPr>
          <p:cNvSpPr txBox="1"/>
          <p:nvPr/>
        </p:nvSpPr>
        <p:spPr>
          <a:xfrm>
            <a:off x="8358307" y="3830244"/>
            <a:ext cx="287555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DATA</a:t>
            </a:r>
            <a:endParaRPr lang="ko-KR" altLang="en-US" sz="5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7CA0B5-211C-436F-AC33-8B9CB707A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3" y="2349600"/>
            <a:ext cx="8563424" cy="9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71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2E1C-93AF-402D-BE65-E14A5688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A4321-335C-4283-94E7-9AF6ED0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 </a:t>
            </a:r>
            <a:r>
              <a:rPr lang="ko-KR" altLang="en-US" dirty="0" err="1"/>
              <a:t>시작할때</a:t>
            </a:r>
            <a:r>
              <a:rPr lang="ko-KR" altLang="en-US" dirty="0"/>
              <a:t> 값을 넘겨줄 수 있음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EC71283-35E5-47BE-9FC2-B6306DC4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9" y="2566405"/>
            <a:ext cx="2082218" cy="3475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8E21DE-3910-4C19-B63E-52496700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5" y="2541792"/>
            <a:ext cx="2082218" cy="3500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B0717-C677-4C41-A014-A0AE0F161639}"/>
              </a:ext>
            </a:extLst>
          </p:cNvPr>
          <p:cNvSpPr txBox="1"/>
          <p:nvPr/>
        </p:nvSpPr>
        <p:spPr>
          <a:xfrm>
            <a:off x="8358307" y="3830244"/>
            <a:ext cx="287555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DATA</a:t>
            </a:r>
            <a:endParaRPr lang="ko-KR" altLang="en-US" sz="5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8CB4A7-3E9F-4902-9136-CDBB449F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23" y="3897712"/>
            <a:ext cx="699678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4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5A03-6D53-4AB7-93C4-BF55A86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EDA40CF-4376-41AD-9C3A-693A304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74" y="1690688"/>
            <a:ext cx="2606852" cy="435133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33E2189-FCE7-45B0-8B8C-A35A297F0D5A}"/>
              </a:ext>
            </a:extLst>
          </p:cNvPr>
          <p:cNvSpPr/>
          <p:nvPr/>
        </p:nvSpPr>
        <p:spPr>
          <a:xfrm>
            <a:off x="4748463" y="3024146"/>
            <a:ext cx="2999874" cy="168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0B0E0-CB31-4A36-B524-70A991FC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74" y="1690688"/>
            <a:ext cx="2588522" cy="43513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819719-A687-4A07-895A-42D15B31E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" y="3016251"/>
            <a:ext cx="11659642" cy="10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5A03-6D53-4AB7-93C4-BF55A86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EDA40CF-4376-41AD-9C3A-693A304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0149"/>
            <a:ext cx="1207173" cy="2015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2C911-6ADA-478F-BA6D-68D5C35BA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58" y="3429000"/>
            <a:ext cx="1571625" cy="33178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C93B72-AB16-42F8-9D7E-94255A806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9" y="31750"/>
            <a:ext cx="1571625" cy="33178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87A9A49-735E-4B6F-A47E-46E4404B35A6}"/>
              </a:ext>
            </a:extLst>
          </p:cNvPr>
          <p:cNvSpPr/>
          <p:nvPr/>
        </p:nvSpPr>
        <p:spPr>
          <a:xfrm rot="21017098">
            <a:off x="2440907" y="1702845"/>
            <a:ext cx="5346750" cy="100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A27523A-A3E2-476D-8DF9-EC60026C2091}"/>
              </a:ext>
            </a:extLst>
          </p:cNvPr>
          <p:cNvSpPr/>
          <p:nvPr/>
        </p:nvSpPr>
        <p:spPr>
          <a:xfrm rot="470860">
            <a:off x="2549545" y="4618704"/>
            <a:ext cx="5360263" cy="949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0A9E16-4716-4840-86E1-85F76B2D1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9573"/>
            <a:ext cx="12192000" cy="8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65</Words>
  <Application>Microsoft Office PowerPoint</Application>
  <PresentationFormat>와이드스크린</PresentationFormat>
  <Paragraphs>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Intent</vt:lpstr>
      <vt:lpstr>Intent 역할</vt:lpstr>
      <vt:lpstr>액티비티 시작</vt:lpstr>
      <vt:lpstr>액티비티 시작</vt:lpstr>
      <vt:lpstr>액티비티 시작</vt:lpstr>
      <vt:lpstr>액티비티 시작</vt:lpstr>
      <vt:lpstr>액티비티 시작</vt:lpstr>
      <vt:lpstr>명시적 인텐트</vt:lpstr>
      <vt:lpstr>암시적 인텐트</vt:lpstr>
      <vt:lpstr>서비스 시작</vt:lpstr>
      <vt:lpstr>서비스 시작</vt:lpstr>
      <vt:lpstr>서비스 시작</vt:lpstr>
      <vt:lpstr>브로드캐스트 전달</vt:lpstr>
      <vt:lpstr>브로드캐스트 전달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</dc:title>
  <dc:creator>user</dc:creator>
  <cp:lastModifiedBy>user</cp:lastModifiedBy>
  <cp:revision>9</cp:revision>
  <dcterms:created xsi:type="dcterms:W3CDTF">2021-05-12T10:31:08Z</dcterms:created>
  <dcterms:modified xsi:type="dcterms:W3CDTF">2021-05-13T03:52:36Z</dcterms:modified>
</cp:coreProperties>
</file>