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516D-9CFC-4B5C-B3F1-6DD3A822C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C13E1-B7BE-411F-A251-EADB82F6F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43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8D49F-8F38-4313-8FFA-803E32E1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Runnable</a:t>
            </a:r>
            <a:r>
              <a:rPr lang="ko-KR" altLang="en-US" dirty="0"/>
              <a:t>인터페이스 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E0B0-BBDE-4158-8EDE-684F62A4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실행할때는</a:t>
            </a:r>
            <a:r>
              <a:rPr lang="ko-KR" altLang="en-US" dirty="0"/>
              <a:t> </a:t>
            </a:r>
            <a:r>
              <a:rPr lang="en-US" altLang="ko-KR" dirty="0"/>
              <a:t>Tread</a:t>
            </a:r>
            <a:r>
              <a:rPr lang="ko-KR" altLang="en-US" dirty="0"/>
              <a:t>클래스의 생성자를 </a:t>
            </a:r>
            <a:r>
              <a:rPr lang="ko-KR" altLang="en-US" dirty="0" err="1"/>
              <a:t>전달해야함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368766-3E85-4AC2-A633-3BEB58F1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69" y="3260821"/>
            <a:ext cx="8235262" cy="28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1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EB2C3-F22D-4C47-AF4B-139BA740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Runnable</a:t>
            </a:r>
            <a:r>
              <a:rPr lang="ko-KR" altLang="en-US" dirty="0"/>
              <a:t>인터페이스 구현</a:t>
            </a:r>
            <a:r>
              <a:rPr lang="en-US" altLang="ko-KR" dirty="0"/>
              <a:t>(</a:t>
            </a:r>
            <a:r>
              <a:rPr lang="ko-KR" altLang="en-US" dirty="0" err="1"/>
              <a:t>람다식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C838D-F651-449C-9D54-76A90C33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인터페이스 내부에 메서드가 하나만 있으면 람다식으로 변환가능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8623ED-EDBB-4721-A128-3825DD40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21788"/>
            <a:ext cx="5815497" cy="29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7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16EAD-9D9F-4C2E-9EF2-0670FCB1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Runnable</a:t>
            </a:r>
            <a:r>
              <a:rPr lang="ko-KR" altLang="en-US" dirty="0"/>
              <a:t>인터페이스 구현</a:t>
            </a:r>
            <a:r>
              <a:rPr lang="en-US" altLang="ko-KR" dirty="0"/>
              <a:t>(Kotlin)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F3CDB-E3CE-4182-9912-932B52A3E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Thread() </a:t>
            </a:r>
            <a:r>
              <a:rPr lang="ko-KR" altLang="en-US" dirty="0"/>
              <a:t>메서드를 사용해서 구현할 수 있음</a:t>
            </a:r>
            <a:endParaRPr lang="en-US" altLang="ko-KR" dirty="0"/>
          </a:p>
          <a:p>
            <a:r>
              <a:rPr lang="ko-KR" altLang="en-US" dirty="0"/>
              <a:t>파라미터로 </a:t>
            </a:r>
            <a:r>
              <a:rPr lang="en-US" altLang="ko-KR" dirty="0"/>
              <a:t>start=true</a:t>
            </a:r>
            <a:r>
              <a:rPr lang="ko-KR" altLang="en-US" dirty="0"/>
              <a:t>를 주면 실행됨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BD9F85-AA44-4AF9-98AD-36E7E0DB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108" y="3268506"/>
            <a:ext cx="5475333" cy="30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2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9EFB5-4CD5-4994-98E9-1340C755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49AA6-F7EB-422D-8F56-895B55DD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 내에서 실행되는 흐름의 단위</a:t>
            </a:r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스레드를 동시에 실행할 수도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(</a:t>
            </a:r>
            <a:r>
              <a:rPr lang="ko-KR" altLang="en-US" b="1" dirty="0"/>
              <a:t>멀티 스레드</a:t>
            </a:r>
            <a:r>
              <a:rPr lang="en-US" altLang="ko-KR" b="1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DA3531-09C3-4FE3-B73B-33BD2736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052" y="2629282"/>
            <a:ext cx="2458570" cy="24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6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2503E-204C-42EB-B805-52C555B2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메인스레드</a:t>
            </a:r>
            <a:r>
              <a:rPr lang="en-US" altLang="ko-KR" dirty="0"/>
              <a:t>(UI</a:t>
            </a:r>
            <a:r>
              <a:rPr lang="ko-KR" altLang="en-US" dirty="0"/>
              <a:t>스레드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42D42-17F4-42C2-9B65-19000F33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화면의 </a:t>
            </a:r>
            <a:r>
              <a:rPr lang="en-US" altLang="ko-KR" dirty="0"/>
              <a:t>UI</a:t>
            </a:r>
            <a:r>
              <a:rPr lang="ko-KR" altLang="en-US" dirty="0"/>
              <a:t>를 그림</a:t>
            </a:r>
            <a:endParaRPr lang="en-US" altLang="ko-KR" dirty="0"/>
          </a:p>
          <a:p>
            <a:r>
              <a:rPr lang="ko-KR" altLang="en-US" dirty="0"/>
              <a:t>안드로이드 </a:t>
            </a:r>
            <a:r>
              <a:rPr lang="en-US" altLang="ko-KR" dirty="0"/>
              <a:t>UI</a:t>
            </a:r>
            <a:r>
              <a:rPr lang="ko-KR" altLang="en-US" dirty="0" err="1"/>
              <a:t>툴킷의</a:t>
            </a:r>
            <a:r>
              <a:rPr lang="ko-KR" altLang="en-US" dirty="0"/>
              <a:t> 구성요소와 상호작용하고 </a:t>
            </a:r>
            <a:r>
              <a:rPr lang="en-US" altLang="ko-KR" dirty="0"/>
              <a:t>UI</a:t>
            </a:r>
            <a:r>
              <a:rPr lang="ko-KR" altLang="en-US" dirty="0"/>
              <a:t> 이벤트를 사용자에게 응답하는 스레드</a:t>
            </a:r>
            <a:endParaRPr lang="en-US" altLang="ko-KR" dirty="0"/>
          </a:p>
          <a:p>
            <a:r>
              <a:rPr lang="ko-KR" altLang="en-US" dirty="0"/>
              <a:t>수 초 내에 응답하지 않으면 </a:t>
            </a:r>
            <a:r>
              <a:rPr lang="en-US" altLang="ko-KR" dirty="0"/>
              <a:t>ANR(</a:t>
            </a:r>
            <a:r>
              <a:rPr lang="ko-KR" altLang="en-US" dirty="0"/>
              <a:t>응용프로그램이 응답하지 않음</a:t>
            </a:r>
            <a:r>
              <a:rPr lang="en-US" altLang="ko-KR" dirty="0"/>
              <a:t>) </a:t>
            </a:r>
            <a:r>
              <a:rPr lang="ko-KR" altLang="en-US" dirty="0"/>
              <a:t>팝업창을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우리가 이때까지 많이 만들어본 스레드</a:t>
            </a:r>
          </a:p>
        </p:txBody>
      </p:sp>
    </p:spTree>
    <p:extLst>
      <p:ext uri="{BB962C8B-B14F-4D97-AF65-F5344CB8AC3E}">
        <p14:creationId xmlns:p14="http://schemas.microsoft.com/office/powerpoint/2010/main" val="304321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DED59-6889-4D04-B6D4-BE5F1B87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백그라운드 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4C502-D00A-4D12-A0AC-6F6D6251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처리 시간을 미리 계산할 수 없는 작업들을 주로 처리</a:t>
            </a:r>
            <a:endParaRPr lang="en-US" altLang="ko-KR" dirty="0"/>
          </a:p>
          <a:p>
            <a:r>
              <a:rPr lang="en-US" altLang="ko-KR" b="1" dirty="0"/>
              <a:t>UI</a:t>
            </a:r>
            <a:r>
              <a:rPr lang="ko-KR" altLang="en-US" b="1" dirty="0"/>
              <a:t>구성 요소에 접근하면 안됨</a:t>
            </a:r>
            <a:r>
              <a:rPr lang="en-US" altLang="ko-KR" dirty="0"/>
              <a:t>(FATAL EXCEPTION </a:t>
            </a:r>
            <a:r>
              <a:rPr lang="ko-KR" altLang="en-US" dirty="0"/>
              <a:t>발생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E128CD-310C-41F1-98DC-255D8FA7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31" y="3263210"/>
            <a:ext cx="6816231" cy="29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7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B0ABF-96CF-4E54-8EAD-A1EDB858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백그라운드 스레드 구현하기</a:t>
            </a:r>
            <a:r>
              <a:rPr lang="en-US" altLang="ko-KR" dirty="0"/>
              <a:t>(Kotlin)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AB9A3-1BA7-4011-9AC4-2D120376A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Thread </a:t>
            </a:r>
            <a:r>
              <a:rPr lang="ko-KR" altLang="en-US" dirty="0"/>
              <a:t>클래스를 상속받는 클래스를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C98BE-3BC7-4A5B-8D00-C1D2D5CE5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54" y="3091636"/>
            <a:ext cx="11331292" cy="142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50410-03CA-4FBF-84B7-4462B33A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백그라운드 스레드 구현하기</a:t>
            </a:r>
            <a:r>
              <a:rPr lang="en-US" altLang="ko-KR" dirty="0"/>
              <a:t>(Kotlin)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80FB3-37CB-4851-83BF-4BB3C1BEC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클래스 안에 실행할 로직을 정의</a:t>
            </a:r>
            <a:r>
              <a:rPr lang="en-US" altLang="ko-KR" b="1" dirty="0"/>
              <a:t>(</a:t>
            </a:r>
            <a:r>
              <a:rPr lang="ko-KR" altLang="en-US" b="1" dirty="0"/>
              <a:t>로직이 끝나면 스레드는 종료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ECBF19-73C0-4BCB-A34E-CB8B7605C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79" y="2847568"/>
            <a:ext cx="7694841" cy="32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5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B940-5A97-4B1C-BDE9-B63FEA6D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백그라운드 스레드 구현하기</a:t>
            </a:r>
            <a:r>
              <a:rPr lang="en-US" altLang="ko-KR" dirty="0"/>
              <a:t>(Kotlin)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14B02-7070-4D7C-ADF2-DEA736B79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메인스레드</a:t>
            </a:r>
            <a:r>
              <a:rPr lang="ko-KR" altLang="en-US" dirty="0"/>
              <a:t> 에서 </a:t>
            </a:r>
            <a:r>
              <a:rPr lang="en-US" altLang="ko-KR" dirty="0"/>
              <a:t>start()</a:t>
            </a:r>
            <a:r>
              <a:rPr lang="ko-KR" altLang="en-US" dirty="0"/>
              <a:t>를 사용해서 호출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E88C43-616E-422A-847B-2933C700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83" y="3090872"/>
            <a:ext cx="8261634" cy="300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1C9D7-5760-450F-934B-54AF0A20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Runnable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F6627-AD87-4F9F-8C1F-DE3AB4046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613219"/>
            <a:ext cx="10820400" cy="45400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인터페이스를 구현해서 백그라운드 스레드를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DDA1B5-8926-466D-B8F5-CE32EF13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16361"/>
            <a:ext cx="5410200" cy="1699071"/>
          </a:xfrm>
          <a:prstGeom prst="rect">
            <a:avLst/>
          </a:prstGeom>
        </p:spPr>
      </p:pic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7017EED9-D340-41CC-A62B-9DBEC128932D}"/>
              </a:ext>
            </a:extLst>
          </p:cNvPr>
          <p:cNvSpPr/>
          <p:nvPr/>
        </p:nvSpPr>
        <p:spPr>
          <a:xfrm>
            <a:off x="5929563" y="1542130"/>
            <a:ext cx="2326105" cy="21985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507C81-3E3B-4150-856E-CE64C4D65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285350"/>
            <a:ext cx="4439270" cy="2105319"/>
          </a:xfrm>
          <a:prstGeom prst="rect">
            <a:avLst/>
          </a:prstGeom>
        </p:spPr>
      </p:pic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23EABFA7-E99F-4253-B07C-3D7FA467640C}"/>
              </a:ext>
            </a:extLst>
          </p:cNvPr>
          <p:cNvSpPr/>
          <p:nvPr/>
        </p:nvSpPr>
        <p:spPr>
          <a:xfrm>
            <a:off x="6107414" y="4243157"/>
            <a:ext cx="1919036" cy="1961717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9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F1209-2403-4911-8FE1-B74FAE6F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Runnable</a:t>
            </a:r>
            <a:r>
              <a:rPr lang="ko-KR" altLang="en-US" dirty="0"/>
              <a:t>인터페이스 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6DC42-77D8-4689-A6E5-4ECA0479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Runnable </a:t>
            </a:r>
            <a:r>
              <a:rPr lang="ko-KR" altLang="en-US" dirty="0"/>
              <a:t>인터페이스를 구현하는 클래스를 정의함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53ACE3-7586-4FA8-9703-C2C5A320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796768"/>
            <a:ext cx="5236497" cy="31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90420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295</TotalTime>
  <Words>187</Words>
  <Application>Microsoft Office PowerPoint</Application>
  <PresentationFormat>와이드스크린</PresentationFormat>
  <Paragraphs>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Century Gothic</vt:lpstr>
      <vt:lpstr>비행기 구름</vt:lpstr>
      <vt:lpstr>Thread</vt:lpstr>
      <vt:lpstr>스레드</vt:lpstr>
      <vt:lpstr>메인스레드(UI스레드)</vt:lpstr>
      <vt:lpstr>백그라운드 스레드</vt:lpstr>
      <vt:lpstr>백그라운드 스레드 구현하기(Kotlin)</vt:lpstr>
      <vt:lpstr>백그라운드 스레드 구현하기(Kotlin)</vt:lpstr>
      <vt:lpstr>백그라운드 스레드 구현하기(Kotlin)</vt:lpstr>
      <vt:lpstr>Runnable인터페이스</vt:lpstr>
      <vt:lpstr>Runnable인터페이스 구현하기</vt:lpstr>
      <vt:lpstr>Runnable인터페이스 구현하기</vt:lpstr>
      <vt:lpstr>Runnable인터페이스 구현(람다식)</vt:lpstr>
      <vt:lpstr>Runnable인터페이스 구현(Kotlin)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</dc:title>
  <dc:creator>user</dc:creator>
  <cp:lastModifiedBy>user</cp:lastModifiedBy>
  <cp:revision>8</cp:revision>
  <dcterms:created xsi:type="dcterms:W3CDTF">2020-11-05T02:23:24Z</dcterms:created>
  <dcterms:modified xsi:type="dcterms:W3CDTF">2020-11-05T12:55:38Z</dcterms:modified>
</cp:coreProperties>
</file>