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준" initials="이" lastIdx="1" clrIdx="0">
    <p:extLst>
      <p:ext uri="{19B8F6BF-5375-455C-9EA6-DF929625EA0E}">
        <p15:presenceInfo xmlns:p15="http://schemas.microsoft.com/office/powerpoint/2012/main" userId="이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83375" autoAdjust="0"/>
  </p:normalViewPr>
  <p:slideViewPr>
    <p:cSldViewPr snapToGrid="0">
      <p:cViewPr varScale="1">
        <p:scale>
          <a:sx n="71" d="100"/>
          <a:sy n="71" d="100"/>
        </p:scale>
        <p:origin x="9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156C1-4F7A-40D3-9128-2DE51088F939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38903-5F14-4076-AD5F-B46060001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35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DDD</a:t>
            </a:r>
            <a:r>
              <a:rPr lang="ko-KR" altLang="en-US" dirty="0"/>
              <a:t>를 처음 보았을 때</a:t>
            </a:r>
            <a:r>
              <a:rPr lang="en-US" altLang="ko-KR" dirty="0"/>
              <a:t>(</a:t>
            </a:r>
            <a:r>
              <a:rPr lang="ko-KR" altLang="en-US" dirty="0"/>
              <a:t>첫 인상</a:t>
            </a:r>
            <a:r>
              <a:rPr lang="en-US" altLang="ko-KR" dirty="0"/>
              <a:t>) </a:t>
            </a:r>
            <a:r>
              <a:rPr lang="ko-KR" altLang="en-US" dirty="0"/>
              <a:t>찾아봐도 설명들이 다 어려워서 무슨 말인지 모르겠다</a:t>
            </a:r>
            <a:r>
              <a:rPr lang="en-US" altLang="ko-KR" dirty="0"/>
              <a:t>.. </a:t>
            </a:r>
            <a:r>
              <a:rPr lang="ko-KR" altLang="en-US" dirty="0"/>
              <a:t>라고 느꼈습니다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8903-5F14-4076-AD5F-B46060001D5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075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도메인이 사건이 발생하는 집합이라는 말이 잘 와 닿지 않으니까</a:t>
            </a:r>
            <a:r>
              <a:rPr lang="en-US" altLang="ko-KR" dirty="0"/>
              <a:t>, </a:t>
            </a:r>
            <a:r>
              <a:rPr lang="ko-KR" altLang="en-US" dirty="0"/>
              <a:t>쉽게 예시를 들어서 설명을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8903-5F14-4076-AD5F-B46060001D5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97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도메인 주도 설계의 특징은</a:t>
            </a:r>
            <a:endParaRPr lang="en-US" altLang="ko-KR" dirty="0"/>
          </a:p>
          <a:p>
            <a:r>
              <a:rPr lang="ko-KR" altLang="en-US" dirty="0"/>
              <a:t>같은 객체가 여러 개 존재할 수 있다는 것인데</a:t>
            </a:r>
            <a:r>
              <a:rPr lang="en-US" altLang="ko-KR" dirty="0"/>
              <a:t>,</a:t>
            </a:r>
            <a:r>
              <a:rPr lang="ko-KR" altLang="en-US" dirty="0"/>
              <a:t> 이것을 </a:t>
            </a:r>
            <a:r>
              <a:rPr lang="en-US" altLang="ko-KR" dirty="0"/>
              <a:t>Bounded Context</a:t>
            </a:r>
            <a:r>
              <a:rPr lang="ko-KR" altLang="en-US" dirty="0"/>
              <a:t>라고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그럼 </a:t>
            </a:r>
            <a:r>
              <a:rPr lang="en-US" altLang="ko-KR" dirty="0"/>
              <a:t>Bounded Context</a:t>
            </a:r>
            <a:r>
              <a:rPr lang="ko-KR" altLang="en-US" dirty="0"/>
              <a:t>는 또 뭐냐</a:t>
            </a:r>
            <a:endParaRPr lang="en-US" altLang="ko-KR" dirty="0"/>
          </a:p>
          <a:p>
            <a:r>
              <a:rPr lang="ko-KR" altLang="en-US" dirty="0"/>
              <a:t>별거 없고 그저 업무를 구분해 놓은 것을 말함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8903-5F14-4076-AD5F-B46060001D5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994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관점을 서비스에 직접 적용시킨 것이 바로 마이크로 서비스입니다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마이크로 서비스에서 서로 다른 도메인 영역에 영향을 끼치기 위해서는 </a:t>
            </a:r>
            <a:r>
              <a:rPr lang="en-US" altLang="ko-KR" dirty="0"/>
              <a:t>API</a:t>
            </a:r>
            <a:r>
              <a:rPr lang="ko-KR" altLang="en-US" dirty="0"/>
              <a:t>호출로 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그러니까</a:t>
            </a:r>
            <a:r>
              <a:rPr lang="en-US" altLang="ko-KR" dirty="0"/>
              <a:t>, </a:t>
            </a:r>
            <a:r>
              <a:rPr lang="ko-KR" altLang="en-US" dirty="0"/>
              <a:t>각 각의 도메인은 서로 분리되었고</a:t>
            </a:r>
            <a:r>
              <a:rPr lang="en-US" altLang="ko-KR" dirty="0"/>
              <a:t>, </a:t>
            </a:r>
            <a:r>
              <a:rPr lang="ko-KR" altLang="en-US" dirty="0"/>
              <a:t>높은 응집력과</a:t>
            </a:r>
            <a:r>
              <a:rPr lang="en-US" altLang="ko-KR" dirty="0"/>
              <a:t>, </a:t>
            </a:r>
            <a:r>
              <a:rPr lang="ko-KR" altLang="en-US" dirty="0"/>
              <a:t>낮은 결합도로 변경과 확장에 용이한 설계를 얻음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높은 응집력은 어떤 목적을 위해 연관된 기능들이 모여서 구현 되어있고 지나치게 많은 일을 하지 않는 것이고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낮은 결합도는 모듈관의 연관관계가 </a:t>
            </a:r>
            <a:r>
              <a:rPr lang="en-US" altLang="ko-KR" dirty="0"/>
              <a:t>interface</a:t>
            </a:r>
            <a:r>
              <a:rPr lang="ko-KR" altLang="en-US" dirty="0"/>
              <a:t>로 되어있어서 느슨하다는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8903-5F14-4076-AD5F-B46060001D5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149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그림처럼 나타낼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응용 레이어는 도메인 서비스를 호출하고 </a:t>
            </a:r>
            <a:r>
              <a:rPr lang="en-US" altLang="ko-KR" dirty="0"/>
              <a:t>~~</a:t>
            </a:r>
          </a:p>
          <a:p>
            <a:r>
              <a:rPr lang="ko-KR" altLang="en-US" dirty="0"/>
              <a:t>도메인 레이어는 도메인에 필요한 데이터를 표현하고 </a:t>
            </a:r>
            <a:r>
              <a:rPr lang="en-US" altLang="ko-KR" dirty="0"/>
              <a:t>~~</a:t>
            </a:r>
          </a:p>
          <a:p>
            <a:r>
              <a:rPr lang="ko-KR" altLang="en-US" dirty="0"/>
              <a:t>인프라 레이어는 실제 구현을 담당</a:t>
            </a:r>
            <a:r>
              <a:rPr lang="en-US" altLang="ko-KR" dirty="0"/>
              <a:t>~~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레이어를 안 넣은 이유는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구조를 설명하는데 필요 없다고 생각돼서 제외했습니다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사용자의 요청을 처리하고 사용자에게 정보를 보여주는 레이어입니다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사용자는 소프트웨어를 사용하는 사람 뿐만 아니라 외부 시스템도 사용자가 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8903-5F14-4076-AD5F-B46060001D5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79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정리하자면</a:t>
            </a:r>
            <a:r>
              <a:rPr lang="en-US" altLang="ko-KR" dirty="0"/>
              <a:t>, </a:t>
            </a:r>
            <a:r>
              <a:rPr lang="ko-KR" altLang="en-US" dirty="0"/>
              <a:t>각각의 도메인들을 레이어로 철저히 분리해서 만든 것이 </a:t>
            </a:r>
            <a:r>
              <a:rPr lang="en-US" altLang="ko-KR" dirty="0"/>
              <a:t>DDD</a:t>
            </a:r>
            <a:r>
              <a:rPr lang="ko-KR" altLang="en-US" dirty="0"/>
              <a:t>의 핵심 설계 방식이고</a:t>
            </a:r>
            <a:r>
              <a:rPr lang="en-US" altLang="ko-KR" dirty="0"/>
              <a:t>, </a:t>
            </a:r>
            <a:r>
              <a:rPr lang="ko-KR" altLang="en-US" dirty="0"/>
              <a:t>설계한 도메인들을 모듈별로 분리하는 것이 마이크로 서비스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8903-5F14-4076-AD5F-B46060001D5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153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모든 도메인에서 많은 객체들을 다루고 있다면</a:t>
            </a:r>
            <a:r>
              <a:rPr lang="en-US" altLang="ko-KR" dirty="0"/>
              <a:t>, </a:t>
            </a:r>
            <a:r>
              <a:rPr lang="ko-KR" altLang="en-US" dirty="0"/>
              <a:t>유지보수나 기능확장에 어려움을 겪을 수 있음</a:t>
            </a:r>
            <a:r>
              <a:rPr lang="en-US" altLang="ko-KR" dirty="0"/>
              <a:t>. </a:t>
            </a:r>
            <a:r>
              <a:rPr lang="ko-KR" altLang="en-US" dirty="0"/>
              <a:t>이렇게 되면 </a:t>
            </a:r>
            <a:r>
              <a:rPr lang="en-US" altLang="ko-KR" dirty="0"/>
              <a:t>DDD</a:t>
            </a:r>
            <a:r>
              <a:rPr lang="ko-KR" altLang="en-US" dirty="0"/>
              <a:t>가 가지는 장점이 없어짐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그래서 나오는 것이 집합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쉽게 말하자면</a:t>
            </a:r>
            <a:r>
              <a:rPr lang="en-US" altLang="ko-KR" dirty="0"/>
              <a:t>, </a:t>
            </a:r>
            <a:r>
              <a:rPr lang="ko-KR" altLang="en-US" dirty="0"/>
              <a:t>각각의 도메인 영역을 대표하는 객체가 </a:t>
            </a:r>
            <a:r>
              <a:rPr lang="en-US" altLang="ko-KR" dirty="0"/>
              <a:t>Aggregate, </a:t>
            </a:r>
            <a:r>
              <a:rPr lang="ko-KR" altLang="en-US" dirty="0"/>
              <a:t>집합입니다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각각의 도메인에 </a:t>
            </a:r>
            <a:r>
              <a:rPr lang="en-US" altLang="ko-KR" dirty="0"/>
              <a:t>Repository</a:t>
            </a:r>
            <a:r>
              <a:rPr lang="ko-KR" altLang="en-US" dirty="0"/>
              <a:t>로 묶어야 하는 객체</a:t>
            </a:r>
            <a:r>
              <a:rPr lang="en-US" altLang="ko-KR" dirty="0"/>
              <a:t>(Entity)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명확해지기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사진에서는 </a:t>
            </a:r>
            <a:r>
              <a:rPr lang="en-US" altLang="ko-KR" dirty="0"/>
              <a:t>Order</a:t>
            </a:r>
            <a:r>
              <a:rPr lang="ko-KR" altLang="en-US" dirty="0"/>
              <a:t>라는 도메인에서 </a:t>
            </a:r>
            <a:r>
              <a:rPr lang="en-US" altLang="ko-KR" dirty="0"/>
              <a:t>Order</a:t>
            </a:r>
            <a:r>
              <a:rPr lang="ko-KR" altLang="en-US" dirty="0"/>
              <a:t>라는 </a:t>
            </a:r>
            <a:r>
              <a:rPr lang="en-US" altLang="ko-KR" dirty="0"/>
              <a:t>Entity</a:t>
            </a:r>
            <a:r>
              <a:rPr lang="ko-KR" altLang="en-US" dirty="0"/>
              <a:t>를 만들기 위해 다양한 객체들이 상호 협력하는 것을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8903-5F14-4076-AD5F-B46060001D5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243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DDD</a:t>
            </a:r>
            <a:r>
              <a:rPr lang="ko-KR" altLang="en-US" dirty="0"/>
              <a:t>의 단점으로는 작은 여러 서비스들이 분산 되어있기 때문에 모니터링하기 힘들고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모놀리식</a:t>
            </a:r>
            <a:r>
              <a:rPr lang="ko-KR" altLang="en-US" dirty="0"/>
              <a:t> 아키텍처에 비해 통신관련 오려가 잦습니다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작은 프로젝트에 </a:t>
            </a:r>
            <a:r>
              <a:rPr lang="en-US" altLang="ko-KR" dirty="0"/>
              <a:t>DDD</a:t>
            </a:r>
            <a:r>
              <a:rPr lang="ko-KR" altLang="en-US" dirty="0"/>
              <a:t>를 적용하는 것은 추천하지 않습니다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왜냐하면 작은 프로젝트는 </a:t>
            </a:r>
            <a:r>
              <a:rPr lang="ko-KR" altLang="en-US" dirty="0" err="1"/>
              <a:t>모놀리스를</a:t>
            </a:r>
            <a:r>
              <a:rPr lang="ko-KR" altLang="en-US" dirty="0"/>
              <a:t> 사용해도 복잡하지 않기때문에</a:t>
            </a:r>
            <a:r>
              <a:rPr lang="en-US" altLang="ko-KR" dirty="0"/>
              <a:t>, DDD</a:t>
            </a:r>
            <a:r>
              <a:rPr lang="ko-KR" altLang="en-US" dirty="0"/>
              <a:t>를 사용하는 것은 좀 많이 </a:t>
            </a:r>
            <a:r>
              <a:rPr lang="ko-KR" altLang="en-US" dirty="0" err="1"/>
              <a:t>오버스펙이기</a:t>
            </a:r>
            <a:r>
              <a:rPr lang="ko-KR" altLang="en-US" dirty="0"/>
              <a:t> 때문이다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위의 단점은 </a:t>
            </a:r>
            <a:r>
              <a:rPr lang="en-US" altLang="ko-KR" dirty="0"/>
              <a:t>MSA</a:t>
            </a:r>
            <a:r>
              <a:rPr lang="ko-KR" altLang="en-US" dirty="0"/>
              <a:t>의 단점과 같음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8903-5F14-4076-AD5F-B46060001D5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496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138E9-5F8C-4C6D-9039-FE961A1E4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741231-7A30-4C26-B485-24131F465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96A84-89A9-407E-91E5-D3A809F5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09DC-21DE-412E-803B-08ADD456405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C3ED39-BA8A-47FA-B9B3-4EF76C61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81D4A-6564-4F8A-899E-2409835C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C95-6B15-4138-AA8A-04FEE28E1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65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79035-9DE1-47CE-BD48-CF9229F9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AA96F1-6386-406F-8A6D-55C6EB988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3FDF6B-DC3F-459A-869D-0E573DE0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09DC-21DE-412E-803B-08ADD456405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FA2AD6-ED6A-4361-89D8-57D4E8D05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E0074-F697-4C37-BFFC-AEF32D74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C95-6B15-4138-AA8A-04FEE28E1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53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3E4992-7873-43DC-A148-5A8C704AF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B52B94-B47D-4E1F-B846-BC9138834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C2293C-1DB1-4945-9AD5-1C0D3EF0B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09DC-21DE-412E-803B-08ADD456405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2E479E-1B7A-4FEA-8F7D-4ED887B9E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0227D-85A8-4221-867B-959ED50E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C95-6B15-4138-AA8A-04FEE28E1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79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FF407-8C5D-41FE-A5A2-D5E9EE9D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17720-6182-4765-9317-7EE9F0454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BBBCF0-5CDA-44A2-9A0A-DE59E38F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09DC-21DE-412E-803B-08ADD456405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6EE711-0142-42E4-A6DC-DB4BA2613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F9AC0-4BFD-4F38-A581-22A1F4DF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C95-6B15-4138-AA8A-04FEE28E1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16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1F7BF-2A5E-471A-BE7B-F5D288445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489789-9339-4C0C-927D-4AC971ADB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3E540-7812-4AA8-BE40-281A1059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09DC-21DE-412E-803B-08ADD456405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3D0B2-7867-441C-B201-141CBC25F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EA336D-EB4D-4F10-AAC2-7FEB779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C95-6B15-4138-AA8A-04FEE28E1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6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45EC7-988E-4D32-9ABE-284E5329B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5F0C94-8C4B-418A-B213-B5F9ABE5D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29AB8C-FA44-4EEC-A6BC-EBD0DCE56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CF13A3-B465-4207-9701-72CE4BEE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09DC-21DE-412E-803B-08ADD456405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5E0A7-4CBD-4FF0-A726-C6F555F7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3B8832-F771-49C4-B4F5-73315FE0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C95-6B15-4138-AA8A-04FEE28E1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32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17A53-1D58-47D2-B052-8C8DC98E5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0705D-290F-401C-BD1E-814620250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9B8482-88B1-487D-B2C0-1313312AD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29E9D3-4B2E-4D4A-8845-530BC19AF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814BA3-7BF7-4E90-BBA4-37C4D9643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3B5A13-94C6-4D9D-AE4F-9BC9718F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09DC-21DE-412E-803B-08ADD456405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499214-FC1E-49CF-8605-12DC54F6F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C19707-299D-4610-BBB8-3F500AD3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C95-6B15-4138-AA8A-04FEE28E1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65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0858A-D3D5-46CE-945F-27C55C2B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8A3AF9-B5AB-44A8-BB81-0C3E8857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09DC-21DE-412E-803B-08ADD456405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A02875-1ADF-440B-B1C5-DC864454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F5D6DC-FE80-4BC1-AA3E-8FE4F67C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C95-6B15-4138-AA8A-04FEE28E1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3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234F7B-F065-4512-8DA5-D0D263D9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09DC-21DE-412E-803B-08ADD456405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50FF2E-770D-4D84-8D2A-BD9BADD8E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4FFFB3-FEAA-430E-8F77-57E6DC96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C95-6B15-4138-AA8A-04FEE28E1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13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21D7C-8E49-4AA7-ACC0-1E394F65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0759C-58F7-4748-8E75-EDF10512B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173B33-A5A7-4504-895E-6B0626CF5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CEE7F7-EA50-4F49-94E5-4B6FBFDC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09DC-21DE-412E-803B-08ADD456405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29ED73-42A7-4D47-950B-5EF4DE0E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0A3B01-FEDD-43B6-A243-5F667C866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C95-6B15-4138-AA8A-04FEE28E1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57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715D2-821B-42DE-A618-E007345B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29BB56-9A8B-45FB-94F6-6FFD2D82E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2DDA57-7CCD-4F07-AE62-B63740565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D91C4F-C520-473B-9B8E-4C95C236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09DC-21DE-412E-803B-08ADD456405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6E03A8-B134-4F41-B066-9DDC7513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371BC3-4C0C-4158-8B45-F735CCCD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C95-6B15-4138-AA8A-04FEE28E1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90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8C48-D460-491A-BB3B-23156821E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8F645D-D14F-4F74-A3A6-E95896CC9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D6D715-AC69-4ACF-ADD8-FFA7FCACF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409DC-21DE-412E-803B-08ADD456405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78E48-B837-4C79-BAD3-354EC968D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2EB33-62C3-4EBC-9B21-28506136B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38C95-6B15-4138-AA8A-04FEE28E1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97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5A7D1-6DAD-4B0C-90F0-4A3A2D5E2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14107"/>
            <a:ext cx="12192000" cy="895855"/>
          </a:xfrm>
        </p:spPr>
        <p:txBody>
          <a:bodyPr>
            <a:noAutofit/>
          </a:bodyPr>
          <a:lstStyle/>
          <a:p>
            <a:r>
              <a:rPr lang="en-US" altLang="ko-KR" sz="6600" dirty="0">
                <a:latin typeface="-윤고딕360" panose="02030504000101010101" pitchFamily="18" charset="-127"/>
                <a:ea typeface="-윤고딕360" panose="02030504000101010101" pitchFamily="18" charset="-127"/>
              </a:rPr>
              <a:t>Domain Driven Design </a:t>
            </a:r>
            <a:r>
              <a:rPr lang="ko-KR" altLang="en-US" sz="6600" dirty="0">
                <a:latin typeface="-윤고딕360" panose="02030504000101010101" pitchFamily="18" charset="-127"/>
                <a:ea typeface="-윤고딕360" panose="02030504000101010101" pitchFamily="18" charset="-127"/>
              </a:rPr>
              <a:t>이란</a:t>
            </a:r>
            <a:r>
              <a:rPr lang="en-US" altLang="ko-KR" sz="6600" dirty="0">
                <a:latin typeface="-윤고딕360" panose="02030504000101010101" pitchFamily="18" charset="-127"/>
                <a:ea typeface="-윤고딕360" panose="02030504000101010101" pitchFamily="18" charset="-127"/>
              </a:rPr>
              <a:t>?</a:t>
            </a:r>
            <a:endParaRPr lang="ko-KR" altLang="en-US" sz="6600" dirty="0"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1D1A50-BBAB-49DB-B142-39304511F7F6}"/>
              </a:ext>
            </a:extLst>
          </p:cNvPr>
          <p:cNvSpPr txBox="1"/>
          <p:nvPr/>
        </p:nvSpPr>
        <p:spPr>
          <a:xfrm>
            <a:off x="5322346" y="3926541"/>
            <a:ext cx="1547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1210 </a:t>
            </a:r>
            <a:r>
              <a:rPr lang="ko-KR" altLang="en-US" sz="2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이서준</a:t>
            </a:r>
          </a:p>
        </p:txBody>
      </p:sp>
    </p:spTree>
    <p:extLst>
      <p:ext uri="{BB962C8B-B14F-4D97-AF65-F5344CB8AC3E}">
        <p14:creationId xmlns:p14="http://schemas.microsoft.com/office/powerpoint/2010/main" val="1278858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903B7-5B27-4EA1-96D9-CD3720CC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BCE775-9C7E-43D6-A611-643CB6883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439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작은 여러 서비스들이 분산 되어있기 때문에 모니터링하기 힘듦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모놀리식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아키텍쳐에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비해 통신관련 오류가 잦음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335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3CC60F-A30D-43D4-9191-4CEEB86DF9DC}"/>
              </a:ext>
            </a:extLst>
          </p:cNvPr>
          <p:cNvSpPr txBox="1"/>
          <p:nvPr/>
        </p:nvSpPr>
        <p:spPr>
          <a:xfrm>
            <a:off x="1255058" y="1262697"/>
            <a:ext cx="2689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첫 인상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E364F-06D9-4824-A81B-D9081FC251CB}"/>
              </a:ext>
            </a:extLst>
          </p:cNvPr>
          <p:cNvSpPr txBox="1"/>
          <p:nvPr/>
        </p:nvSpPr>
        <p:spPr>
          <a:xfrm>
            <a:off x="4258236" y="1262697"/>
            <a:ext cx="7117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무슨 말인지 모르겠다</a:t>
            </a:r>
            <a:r>
              <a:rPr lang="en-US" altLang="ko-KR" sz="6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…</a:t>
            </a:r>
            <a:endParaRPr lang="ko-KR" altLang="en-US" sz="6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259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8B0E43-5EDD-414B-98D7-561E9F810923}"/>
              </a:ext>
            </a:extLst>
          </p:cNvPr>
          <p:cNvSpPr txBox="1"/>
          <p:nvPr/>
        </p:nvSpPr>
        <p:spPr>
          <a:xfrm>
            <a:off x="1658023" y="753035"/>
            <a:ext cx="8875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DDD</a:t>
            </a:r>
            <a:r>
              <a:rPr lang="ko-KR" altLang="en-US" sz="4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 </a:t>
            </a:r>
            <a:r>
              <a:rPr lang="en-US" altLang="ko-KR" sz="4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=</a:t>
            </a:r>
            <a:r>
              <a:rPr lang="ko-KR" altLang="en-US" sz="4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 도메인이 중심이 되는 개발방식</a:t>
            </a:r>
            <a:r>
              <a:rPr lang="en-US" altLang="ko-KR" sz="4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endParaRPr lang="ko-KR" altLang="en-US" sz="4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5A1C3-CF9D-423B-9AA0-BA4595F5C6DC}"/>
              </a:ext>
            </a:extLst>
          </p:cNvPr>
          <p:cNvSpPr txBox="1"/>
          <p:nvPr/>
        </p:nvSpPr>
        <p:spPr>
          <a:xfrm>
            <a:off x="1658023" y="2044005"/>
            <a:ext cx="3608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도메인이란</a:t>
            </a:r>
            <a:r>
              <a:rPr lang="en-US" altLang="ko-KR" sz="28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?</a:t>
            </a:r>
          </a:p>
          <a:p>
            <a:endParaRPr lang="en-US" altLang="ko-KR" sz="28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28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사건이 발생하는 집합</a:t>
            </a:r>
            <a:r>
              <a:rPr lang="en-US" altLang="ko-KR" sz="28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!</a:t>
            </a:r>
            <a:endParaRPr lang="ko-KR" altLang="en-US" sz="28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691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F3033AE-5893-4AC3-9A1C-EC11A57B1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212" y="1653989"/>
            <a:ext cx="9877313" cy="4219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급식을 먹는 학생도메인 </a:t>
            </a: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(Eat Domain)</a:t>
            </a:r>
          </a:p>
          <a:p>
            <a:pPr marL="0" indent="0">
              <a:buNone/>
            </a:pP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음식의 질을 관리하는 영양사도메인</a:t>
            </a: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(Manage Domain)</a:t>
            </a:r>
          </a:p>
          <a:p>
            <a:pPr marL="0" indent="0">
              <a:buNone/>
            </a:pP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음식을 만드는 요리사도메인</a:t>
            </a: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(Cook Domain)</a:t>
            </a:r>
          </a:p>
          <a:p>
            <a:pPr marL="0" indent="0">
              <a:buNone/>
            </a:pP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이러한 여러가지 도메인이 서로 상호작용하며</a:t>
            </a: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설계하는 것이 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도메인주도설계이다</a:t>
            </a: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01C3E-71AB-48F5-84D9-321B7B63613D}"/>
              </a:ext>
            </a:extLst>
          </p:cNvPr>
          <p:cNvSpPr txBox="1"/>
          <p:nvPr/>
        </p:nvSpPr>
        <p:spPr>
          <a:xfrm>
            <a:off x="708212" y="445706"/>
            <a:ext cx="4616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급식</a:t>
            </a:r>
            <a:r>
              <a:rPr lang="ko-KR" altLang="en-US" sz="36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실을 예시로 들면</a:t>
            </a:r>
          </a:p>
        </p:txBody>
      </p:sp>
    </p:spTree>
    <p:extLst>
      <p:ext uri="{BB962C8B-B14F-4D97-AF65-F5344CB8AC3E}">
        <p14:creationId xmlns:p14="http://schemas.microsoft.com/office/powerpoint/2010/main" val="188633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27E2C-F65C-44DE-BADC-784FDD3D71A8}"/>
              </a:ext>
            </a:extLst>
          </p:cNvPr>
          <p:cNvSpPr txBox="1"/>
          <p:nvPr/>
        </p:nvSpPr>
        <p:spPr>
          <a:xfrm>
            <a:off x="2900979" y="484094"/>
            <a:ext cx="6390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또한</a:t>
            </a:r>
            <a:r>
              <a:rPr lang="en-US" altLang="ko-KR" sz="28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8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같은 객체가 여러 개 존재할 수 있음</a:t>
            </a:r>
            <a:r>
              <a:rPr lang="en-US" altLang="ko-KR" sz="28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(=</a:t>
            </a:r>
            <a:r>
              <a:rPr lang="ko-KR" altLang="en-US" sz="28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문맥에 따라 객체의 역할이 바뀜</a:t>
            </a:r>
            <a:r>
              <a:rPr lang="en-US" altLang="ko-KR" sz="28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ko-KR" altLang="en-US" sz="28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C128B-08ED-4EE0-992D-D631AE092380}"/>
              </a:ext>
            </a:extLst>
          </p:cNvPr>
          <p:cNvSpPr txBox="1"/>
          <p:nvPr/>
        </p:nvSpPr>
        <p:spPr>
          <a:xfrm>
            <a:off x="2900979" y="484094"/>
            <a:ext cx="63900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Bounded Context</a:t>
            </a:r>
            <a:endParaRPr lang="ko-KR" altLang="en-US" sz="6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2050" name="Picture 2" descr="No Image">
            <a:extLst>
              <a:ext uri="{FF2B5EF4-FFF2-40B4-BE49-F238E27FC236}">
                <a16:creationId xmlns:a16="http://schemas.microsoft.com/office/drawing/2014/main" id="{E0C43C7C-7758-4D6A-BD90-BBA211882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229" y="1961395"/>
            <a:ext cx="6675792" cy="410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67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7A1086-1323-4F1F-B0FA-29959955A956}"/>
              </a:ext>
            </a:extLst>
          </p:cNvPr>
          <p:cNvSpPr txBox="1"/>
          <p:nvPr/>
        </p:nvSpPr>
        <p:spPr>
          <a:xfrm>
            <a:off x="838200" y="1273751"/>
            <a:ext cx="4281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이런 관점을 서비스에 직접 적용시킨 것이 바로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A3FEF-18A0-4070-AD35-0826D51A8A0B}"/>
              </a:ext>
            </a:extLst>
          </p:cNvPr>
          <p:cNvSpPr txBox="1"/>
          <p:nvPr/>
        </p:nvSpPr>
        <p:spPr>
          <a:xfrm>
            <a:off x="7188547" y="1489194"/>
            <a:ext cx="2657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마이크로 서비스</a:t>
            </a:r>
            <a:r>
              <a:rPr lang="en-US" altLang="ko-KR" sz="2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endParaRPr lang="ko-KR" altLang="en-US" sz="2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3F560-E3E2-4F09-8BB3-38F6900C8C91}"/>
              </a:ext>
            </a:extLst>
          </p:cNvPr>
          <p:cNvSpPr txBox="1"/>
          <p:nvPr/>
        </p:nvSpPr>
        <p:spPr>
          <a:xfrm>
            <a:off x="838200" y="3593054"/>
            <a:ext cx="5378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서로 다른 도메인 영역에 영향을 끼치기 위해서는 </a:t>
            </a:r>
            <a: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API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호출로 해야함</a:t>
            </a:r>
            <a: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!!</a:t>
            </a:r>
            <a:endParaRPr lang="ko-KR" altLang="en-US" sz="2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77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A1BD1-9A58-47D8-84D6-E767DB74B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72" y="236034"/>
            <a:ext cx="2571974" cy="1325563"/>
          </a:xfrm>
        </p:spPr>
        <p:txBody>
          <a:bodyPr/>
          <a:lstStyle/>
          <a:p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설계 방식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C9DABE-6CF6-44F7-8202-796FB5F7E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871" y="236033"/>
            <a:ext cx="5421854" cy="301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B9713C-4E52-46BE-8FD6-B669576D9551}"/>
              </a:ext>
            </a:extLst>
          </p:cNvPr>
          <p:cNvSpPr txBox="1"/>
          <p:nvPr/>
        </p:nvSpPr>
        <p:spPr>
          <a:xfrm>
            <a:off x="235772" y="3625328"/>
            <a:ext cx="285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크게 </a:t>
            </a: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3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가지 레이어로 구분</a:t>
            </a: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64710-B4D4-4F73-A9CB-2C02E5FFD6F0}"/>
              </a:ext>
            </a:extLst>
          </p:cNvPr>
          <p:cNvSpPr txBox="1"/>
          <p:nvPr/>
        </p:nvSpPr>
        <p:spPr>
          <a:xfrm>
            <a:off x="591671" y="4249271"/>
            <a:ext cx="10424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Application(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응용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 Layer :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도메인 서비스를 호출하고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도메인에 필요한 구현을 직접 수행하지는 않으며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도메인 영역의 객체에 이를 위임함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Domain(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도메인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 Layer :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도메인에 필요한 데이터를 표현하고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도메인과 관련된 구현을 담당함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Infrastructure(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인프라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 Layer :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실제 구현을 담당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구현 기술과 아주 밀접한 연관이 있는 레이어이다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도메인 레이어의 구현기술과 관련된 부분은 인프라 레이어에 의존하게 됨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716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EF7E1E-AA78-4AAB-8DF1-FEE52E22A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각각의 도메인들을 레이어로 철저히 분리해서 만든 것이 </a:t>
            </a:r>
            <a:r>
              <a:rPr lang="en-US" altLang="ko-KR" sz="3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DDD</a:t>
            </a:r>
            <a:r>
              <a:rPr lang="ko-KR" altLang="en-US" sz="3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의 핵심 설계 방식</a:t>
            </a:r>
            <a:r>
              <a:rPr lang="en-US" altLang="ko-KR" sz="3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3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설계한 도메인들을 모듈별로 분리하는 것이 마이크로 서비스</a:t>
            </a:r>
            <a:r>
              <a:rPr lang="en-US" altLang="ko-KR" sz="3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endParaRPr lang="ko-KR" altLang="en-US" sz="3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7E2F92-AA45-42B7-9021-4925810A732E}"/>
              </a:ext>
            </a:extLst>
          </p:cNvPr>
          <p:cNvSpPr txBox="1"/>
          <p:nvPr/>
        </p:nvSpPr>
        <p:spPr>
          <a:xfrm>
            <a:off x="838200" y="430838"/>
            <a:ext cx="4647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정리하면</a:t>
            </a:r>
            <a:r>
              <a:rPr lang="en-US" altLang="ko-KR" sz="4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endParaRPr lang="ko-KR" altLang="en-US" sz="4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179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41B6D2D-413D-463E-A77D-2F8358C17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815" y="1592132"/>
            <a:ext cx="8942370" cy="526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40FAD9-6D31-4FBE-B20E-062F6D64B067}"/>
              </a:ext>
            </a:extLst>
          </p:cNvPr>
          <p:cNvSpPr txBox="1"/>
          <p:nvPr/>
        </p:nvSpPr>
        <p:spPr>
          <a:xfrm>
            <a:off x="2331218" y="592573"/>
            <a:ext cx="2444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집합</a:t>
            </a:r>
            <a:r>
              <a:rPr lang="en-US" altLang="ko-KR" sz="2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(Aggregate)</a:t>
            </a:r>
            <a:endParaRPr lang="ko-KR" altLang="en-US" sz="2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092DA1-B990-46B7-AD08-80D45DB32F1C}"/>
              </a:ext>
            </a:extLst>
          </p:cNvPr>
          <p:cNvSpPr txBox="1"/>
          <p:nvPr/>
        </p:nvSpPr>
        <p:spPr>
          <a:xfrm>
            <a:off x="6792685" y="592573"/>
            <a:ext cx="2733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도메인 영역을 대표</a:t>
            </a:r>
          </a:p>
        </p:txBody>
      </p:sp>
    </p:spTree>
    <p:extLst>
      <p:ext uri="{BB962C8B-B14F-4D97-AF65-F5344CB8AC3E}">
        <p14:creationId xmlns:p14="http://schemas.microsoft.com/office/powerpoint/2010/main" val="164067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584</Words>
  <Application>Microsoft Office PowerPoint</Application>
  <PresentationFormat>와이드스크린</PresentationFormat>
  <Paragraphs>72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-윤고딕320</vt:lpstr>
      <vt:lpstr>-윤고딕340</vt:lpstr>
      <vt:lpstr>-윤고딕360</vt:lpstr>
      <vt:lpstr>Arial</vt:lpstr>
      <vt:lpstr>Office 테마</vt:lpstr>
      <vt:lpstr>Domain Driven Design 이란?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설계 방식</vt:lpstr>
      <vt:lpstr>PowerPoint 프레젠테이션</vt:lpstr>
      <vt:lpstr>PowerPoint 프레젠테이션</vt:lpstr>
      <vt:lpstr>단점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이준</dc:creator>
  <cp:lastModifiedBy>이준</cp:lastModifiedBy>
  <cp:revision>38</cp:revision>
  <dcterms:created xsi:type="dcterms:W3CDTF">2020-11-01T12:35:52Z</dcterms:created>
  <dcterms:modified xsi:type="dcterms:W3CDTF">2020-11-10T23:31:55Z</dcterms:modified>
</cp:coreProperties>
</file>