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62" r:id="rId5"/>
    <p:sldId id="259" r:id="rId6"/>
    <p:sldId id="258" r:id="rId7"/>
    <p:sldId id="261" r:id="rId8"/>
    <p:sldId id="264" r:id="rId9"/>
    <p:sldId id="267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1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C3829-C32C-4F7B-B467-342F5B2BB2CA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6C3A5-05A4-4AA5-9362-754F1CB98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316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어떤 구조로 되어있든 모든 서비스가 하나의 애플리케이션으로 묶였다면 </a:t>
            </a:r>
            <a:r>
              <a:rPr lang="ko-KR" altLang="en-US" dirty="0" err="1"/>
              <a:t>모노리스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6C3A5-05A4-4AA5-9362-754F1CB9875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74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중에서도 모듈형 </a:t>
            </a:r>
            <a:r>
              <a:rPr lang="ko-KR" altLang="en-US" dirty="0" err="1"/>
              <a:t>모노리스란</a:t>
            </a:r>
            <a:r>
              <a:rPr lang="ko-KR" altLang="en-US" dirty="0"/>
              <a:t> 뭐냐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6C3A5-05A4-4AA5-9362-754F1CB9875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68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자바에서는 패키지로 모듈을 나눔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부품 세트를 함께 결합하여 더 큰 물체를 형성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6C3A5-05A4-4AA5-9362-754F1CB9875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261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완전히 </a:t>
            </a:r>
            <a:r>
              <a:rPr lang="ko-KR" altLang="en-US" dirty="0" err="1"/>
              <a:t>독립적인것은</a:t>
            </a:r>
            <a:r>
              <a:rPr lang="ko-KR" altLang="en-US" dirty="0"/>
              <a:t> 불가능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6C3A5-05A4-4AA5-9362-754F1CB9875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379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4AD80-D67F-4D18-BE2E-6E4D1D3A7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73BBDA-9423-4B32-A3C4-D619F792D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C8216F-7423-47F7-904E-82DAF0F3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016A-50E4-4506-B156-66E737411E05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007145-EC05-4DA3-A1C4-06405D20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ED07B-DCFA-433A-8BC8-A17B6680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DC48-638B-46B7-AED6-AE214EFBE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39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559DD-7BB5-4E22-BC86-FA527617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76BEA0-B376-49E6-9253-C6C13C8C3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CB15BB-CB8E-4A15-9602-82F684E4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016A-50E4-4506-B156-66E737411E05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81D4D7-D49A-4F7A-9BFC-0EB90A66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56075D-A064-409E-97F4-A49E4C97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DC48-638B-46B7-AED6-AE214EFBE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38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759D5C-6994-439D-B754-97EE663C7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0E234D-571B-4482-8E95-3A4528308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874B79-D098-4933-A344-65CFE12A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016A-50E4-4506-B156-66E737411E05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AE2B9B-6653-4AFF-AB8D-24B920A8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A7754-9A05-4732-90A7-77ED0EE7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DC48-638B-46B7-AED6-AE214EFBE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F1BD9-2E9D-45C2-99A0-9F0ECF89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47217-299E-429E-B57D-6D869850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63619-4897-4146-80F1-0846B14C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016A-50E4-4506-B156-66E737411E05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CF9867-52BF-4518-9F61-AFD426EA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BE215-1A3A-430C-AAE4-A75E1B2E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DC48-638B-46B7-AED6-AE214EFBE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91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DFD03-6EB1-4FDE-A7C8-C967BDFC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B7A8A3-D515-4BE0-853A-667FC6EDA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7F2BC3-8CE3-46C8-9E22-8F6F18AA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016A-50E4-4506-B156-66E737411E05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02F4F7-4B73-4F86-831B-77308CF2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F07E06-FA5A-4EC0-B369-A95B97B1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DC48-638B-46B7-AED6-AE214EFBE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35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F93B1-216F-4A65-9B6B-8020BDA6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3FD2FE-9D76-4195-A535-BA92846B3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746194-B038-4533-9E8A-8C4EA6292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B7F2BB-194D-439F-B37E-58D75F09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016A-50E4-4506-B156-66E737411E05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3125CA-C453-40B1-918C-323234F8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E7D7AB-2189-4693-838B-3DA7FE38D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DC48-638B-46B7-AED6-AE214EFBE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77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81F3B-A8BE-4569-A85C-6198F4A84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907D8D-BA7C-456E-A3EE-5CA04A75F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F130CE-8163-435B-A569-1180CA6B6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9D509E-2E57-48A9-BF85-CD8464805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ECDFD4-E901-490B-9C14-DBF98CD33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044EC3-BE5A-4ADF-A455-F5D4075F3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016A-50E4-4506-B156-66E737411E05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F2B55A-ADD9-4D1E-9D59-0F8335CD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CEF7FF-D2A6-4A27-9B7C-BA31631B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DC48-638B-46B7-AED6-AE214EFBE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56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87C5A-38DB-40A2-A268-B0806649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351064-90F5-4D2F-B8E9-A7CEFB88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016A-50E4-4506-B156-66E737411E05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412107-EC0D-4D0F-A960-41A6AFC9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68F5EE-129D-4E03-BF80-85253787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DC48-638B-46B7-AED6-AE214EFBE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63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E755C8-37AF-4181-86FE-A3114A19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016A-50E4-4506-B156-66E737411E05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AD716C-6F07-4FF2-8FD2-EC9A9A7FE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BECD3D-49D2-40DB-A34D-6E19F303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DC48-638B-46B7-AED6-AE214EFBE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5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D25DC-CAB0-4200-9F72-0075DE17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4CD963-2A29-4E6C-8620-078C415A4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12E56F-668D-4CDE-A094-E3ADBA965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2CB4BB-A75E-442D-9B11-42B2F24F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016A-50E4-4506-B156-66E737411E05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883EC9-1754-405C-93AC-D11A0FCB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308C03-6CE4-48E9-AA79-7893B09F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DC48-638B-46B7-AED6-AE214EFBE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297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A8A8E-3B07-45E9-8F2C-CA75A0C9F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4EBBFC-3E2D-4990-A654-438DE41CE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67C564-7C13-4D4A-AB1E-D35331029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A5338E-A2AF-4CB6-9AD4-B31E1E1A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016A-50E4-4506-B156-66E737411E05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423788-A3EC-4DE4-AE5B-BCDB4F500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F5533A-51CA-4B7A-A845-0DC25C97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DC48-638B-46B7-AED6-AE214EFBE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91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29D61F-8F5B-4E30-92DD-E3394EFDA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AF2A0E-D697-4D2E-AF35-B067DDCEF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FA6267-9272-4D2F-80AC-49528A757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D016A-50E4-4506-B156-66E737411E05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8E7937-0FDC-418A-A10B-D84962743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7DBB6-3F11-4B1F-97F4-6C175D969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FDC48-638B-46B7-AED6-AE214EFBE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17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139E2-7E37-47A6-B2CE-A72554E38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3653"/>
            <a:ext cx="9144000" cy="930694"/>
          </a:xfrm>
        </p:spPr>
        <p:txBody>
          <a:bodyPr/>
          <a:lstStyle/>
          <a:p>
            <a:r>
              <a:rPr lang="en-US" altLang="ko-KR" dirty="0"/>
              <a:t>Modular</a:t>
            </a:r>
            <a:r>
              <a:rPr lang="ko-KR" altLang="en-US" dirty="0"/>
              <a:t> </a:t>
            </a:r>
            <a:r>
              <a:rPr lang="en-US" altLang="ko-KR" dirty="0"/>
              <a:t>Monolith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953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F989B-17EE-412B-8806-121DBC05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166" y="2766218"/>
            <a:ext cx="4541668" cy="1325563"/>
          </a:xfrm>
        </p:spPr>
        <p:txBody>
          <a:bodyPr>
            <a:normAutofit/>
          </a:bodyPr>
          <a:lstStyle/>
          <a:p>
            <a:r>
              <a:rPr lang="ko-KR" altLang="en-US" sz="66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9578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4D56A8-9375-4970-AAF2-3F0A6F3ECEB7}"/>
              </a:ext>
            </a:extLst>
          </p:cNvPr>
          <p:cNvSpPr/>
          <p:nvPr/>
        </p:nvSpPr>
        <p:spPr>
          <a:xfrm>
            <a:off x="1047565" y="974324"/>
            <a:ext cx="4776186" cy="49093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AD25E2-5A0E-4476-A961-C4E41DAE1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20" y="1254189"/>
            <a:ext cx="2537275" cy="434961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37954AD-C41D-4E92-8DA2-FF97864A4B9D}"/>
              </a:ext>
            </a:extLst>
          </p:cNvPr>
          <p:cNvSpPr/>
          <p:nvPr/>
        </p:nvSpPr>
        <p:spPr>
          <a:xfrm>
            <a:off x="6775141" y="974322"/>
            <a:ext cx="4776186" cy="49093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B695A5-C168-4CFB-BDA2-D046D487B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8712" y="1262656"/>
            <a:ext cx="2644695" cy="43938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A82C6B-9537-4D7E-85A1-68D378AF216E}"/>
              </a:ext>
            </a:extLst>
          </p:cNvPr>
          <p:cNvSpPr txBox="1"/>
          <p:nvPr/>
        </p:nvSpPr>
        <p:spPr>
          <a:xfrm>
            <a:off x="7921705" y="6005543"/>
            <a:ext cx="277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모듈형 </a:t>
            </a:r>
            <a:r>
              <a:rPr lang="ko-KR" altLang="en-US" dirty="0" err="1"/>
              <a:t>모노리스</a:t>
            </a:r>
            <a:r>
              <a:rPr lang="ko-KR" altLang="en-US" dirty="0"/>
              <a:t> </a:t>
            </a:r>
            <a:r>
              <a:rPr lang="en-US" altLang="ko-KR" dirty="0"/>
              <a:t>+ DDD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13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5AA9E-7A37-496D-A111-87F833D2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모듈형 </a:t>
            </a:r>
            <a:r>
              <a:rPr lang="ko-KR" altLang="en-US" dirty="0" err="1"/>
              <a:t>모노리스란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F43085-2CFF-4516-B7CA-8388B1058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: </a:t>
            </a:r>
            <a:r>
              <a:rPr lang="ko-KR" altLang="en-US" dirty="0"/>
              <a:t>서비스마다 분리하여 개발한 뒤 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하나의 애플리케이션으로 묶어주는 방식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970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BA3CB404-79D9-4474-8B40-03A5C73B6A91}"/>
              </a:ext>
            </a:extLst>
          </p:cNvPr>
          <p:cNvSpPr/>
          <p:nvPr/>
        </p:nvSpPr>
        <p:spPr>
          <a:xfrm>
            <a:off x="2692401" y="3429000"/>
            <a:ext cx="1964266" cy="1913466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8E88950-23E5-4C2D-B909-89E731240DE0}"/>
              </a:ext>
            </a:extLst>
          </p:cNvPr>
          <p:cNvSpPr/>
          <p:nvPr/>
        </p:nvSpPr>
        <p:spPr>
          <a:xfrm>
            <a:off x="7264401" y="3429000"/>
            <a:ext cx="1964266" cy="1913466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903EE34-114B-49B8-AC6F-A75FBCE7E2A4}"/>
              </a:ext>
            </a:extLst>
          </p:cNvPr>
          <p:cNvGrpSpPr/>
          <p:nvPr/>
        </p:nvGrpSpPr>
        <p:grpSpPr>
          <a:xfrm>
            <a:off x="2404533" y="1430866"/>
            <a:ext cx="7061200" cy="2624666"/>
            <a:chOff x="1100667" y="1693334"/>
            <a:chExt cx="9245600" cy="2624666"/>
          </a:xfrm>
        </p:grpSpPr>
        <p:sp>
          <p:nvSpPr>
            <p:cNvPr id="9" name="사각형: 잘린 한쪽 모서리 8">
              <a:extLst>
                <a:ext uri="{FF2B5EF4-FFF2-40B4-BE49-F238E27FC236}">
                  <a16:creationId xmlns:a16="http://schemas.microsoft.com/office/drawing/2014/main" id="{905F6005-3A4F-483A-B1A3-852E0990D971}"/>
                </a:ext>
              </a:extLst>
            </p:cNvPr>
            <p:cNvSpPr/>
            <p:nvPr/>
          </p:nvSpPr>
          <p:spPr>
            <a:xfrm>
              <a:off x="1100667" y="1693334"/>
              <a:ext cx="9245600" cy="2624666"/>
            </a:xfrm>
            <a:prstGeom prst="snip1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잘린 한쪽 모서리 13">
              <a:extLst>
                <a:ext uri="{FF2B5EF4-FFF2-40B4-BE49-F238E27FC236}">
                  <a16:creationId xmlns:a16="http://schemas.microsoft.com/office/drawing/2014/main" id="{F83A7950-E9E6-4961-B92E-70C0C2057544}"/>
                </a:ext>
              </a:extLst>
            </p:cNvPr>
            <p:cNvSpPr/>
            <p:nvPr/>
          </p:nvSpPr>
          <p:spPr>
            <a:xfrm>
              <a:off x="7670799" y="1693334"/>
              <a:ext cx="2675467" cy="1659466"/>
            </a:xfrm>
            <a:prstGeom prst="snip1Rect">
              <a:avLst>
                <a:gd name="adj" fmla="val 2483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D32D67A-A0EF-4C49-95FC-1A7C1873F4B3}"/>
              </a:ext>
            </a:extLst>
          </p:cNvPr>
          <p:cNvGrpSpPr/>
          <p:nvPr/>
        </p:nvGrpSpPr>
        <p:grpSpPr>
          <a:xfrm>
            <a:off x="8822265" y="2031998"/>
            <a:ext cx="660400" cy="711201"/>
            <a:chOff x="6096000" y="231985"/>
            <a:chExt cx="660400" cy="711201"/>
          </a:xfrm>
          <a:solidFill>
            <a:schemeClr val="tx2">
              <a:lumMod val="75000"/>
            </a:schemeClr>
          </a:solidFill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35AA3C9-D190-4641-B0F5-BB207278ADC6}"/>
                </a:ext>
              </a:extLst>
            </p:cNvPr>
            <p:cNvSpPr/>
            <p:nvPr/>
          </p:nvSpPr>
          <p:spPr>
            <a:xfrm>
              <a:off x="6299200" y="541867"/>
              <a:ext cx="457200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39620D5-BE17-4181-B588-473395BF23ED}"/>
                </a:ext>
              </a:extLst>
            </p:cNvPr>
            <p:cNvSpPr/>
            <p:nvPr/>
          </p:nvSpPr>
          <p:spPr>
            <a:xfrm>
              <a:off x="6096000" y="231985"/>
              <a:ext cx="203200" cy="71120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697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5AA9E-7A37-496D-A111-87F833D24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4137"/>
            <a:ext cx="10515600" cy="1325563"/>
          </a:xfrm>
        </p:spPr>
        <p:txBody>
          <a:bodyPr/>
          <a:lstStyle/>
          <a:p>
            <a:r>
              <a:rPr lang="ko-KR" altLang="en-US" dirty="0"/>
              <a:t>모듈은 독립적이고 상호 교환 가능해야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F43085-2CFF-4516-B7CA-8388B1058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06637"/>
            <a:ext cx="7323667" cy="1325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/>
              <a:t>모듈은 항상 어떤 것에 의존하지만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ko-KR" altLang="en-US" sz="3900" dirty="0">
                <a:solidFill>
                  <a:srgbClr val="FF0000"/>
                </a:solidFill>
              </a:rPr>
              <a:t>의존성은 최소한</a:t>
            </a:r>
            <a:r>
              <a:rPr lang="ko-KR" altLang="en-US" dirty="0"/>
              <a:t>으로 유지해야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498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dular Monoliths">
            <a:extLst>
              <a:ext uri="{FF2B5EF4-FFF2-40B4-BE49-F238E27FC236}">
                <a16:creationId xmlns:a16="http://schemas.microsoft.com/office/drawing/2014/main" id="{B0088145-52D4-43C8-8FB7-4195EB289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488EE7-E878-4CE9-8154-043247BB3647}"/>
              </a:ext>
            </a:extLst>
          </p:cNvPr>
          <p:cNvSpPr txBox="1"/>
          <p:nvPr/>
        </p:nvSpPr>
        <p:spPr>
          <a:xfrm>
            <a:off x="9747848" y="6488667"/>
            <a:ext cx="426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출처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우아한 </a:t>
            </a:r>
            <a:r>
              <a:rPr lang="ko-KR" altLang="en-US" dirty="0" err="1">
                <a:solidFill>
                  <a:schemeClr val="bg1"/>
                </a:solidFill>
              </a:rPr>
              <a:t>모노리스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69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CFC40-46BB-47AE-BB63-AD6D359B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모듈형 </a:t>
            </a:r>
            <a:r>
              <a:rPr lang="ko-KR" altLang="en-US" dirty="0" err="1"/>
              <a:t>모노리스의</a:t>
            </a:r>
            <a:r>
              <a:rPr lang="ko-KR" altLang="en-US" dirty="0"/>
              <a:t>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970B47-9B4C-4EE3-99C3-2236E1F97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재사용성</a:t>
            </a:r>
            <a:r>
              <a:rPr lang="ko-KR" altLang="en-US" dirty="0"/>
              <a:t> 향상 및 </a:t>
            </a:r>
            <a:r>
              <a:rPr lang="ko-KR" altLang="en-US" dirty="0">
                <a:solidFill>
                  <a:srgbClr val="FF0000"/>
                </a:solidFill>
              </a:rPr>
              <a:t>용도 변경 </a:t>
            </a:r>
            <a:r>
              <a:rPr lang="ko-KR" altLang="en-US" dirty="0"/>
              <a:t>가능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모듈형 </a:t>
            </a:r>
            <a:r>
              <a:rPr lang="ko-KR" altLang="en-US" dirty="0" err="1"/>
              <a:t>모노리스를</a:t>
            </a:r>
            <a:r>
              <a:rPr lang="ko-KR" altLang="en-US" dirty="0"/>
              <a:t> 사용하면 </a:t>
            </a:r>
            <a:r>
              <a:rPr lang="en-US" altLang="ko-KR" dirty="0"/>
              <a:t>MSA</a:t>
            </a:r>
            <a:r>
              <a:rPr lang="ko-KR" altLang="en-US" dirty="0"/>
              <a:t>로의 전환이 쉽다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425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08E18-ADBA-4925-BB9B-A75C2969B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MSA</a:t>
            </a:r>
            <a:r>
              <a:rPr lang="ko-KR" altLang="en-US" dirty="0"/>
              <a:t>를 사용하는 이유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6662CB-1FF6-45E7-990C-AE60D3F70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744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Monolithic </a:t>
            </a:r>
            <a:r>
              <a:rPr lang="ko-KR" altLang="en-US" dirty="0"/>
              <a:t>아키텍처들은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	</a:t>
            </a:r>
            <a:r>
              <a:rPr lang="ko-KR" altLang="en-US" dirty="0"/>
              <a:t>→ 일부를 변경하면 전체에 영향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	</a:t>
            </a:r>
            <a:r>
              <a:rPr lang="ko-KR" altLang="en-US" dirty="0"/>
              <a:t>→ </a:t>
            </a:r>
            <a:r>
              <a:rPr lang="ko-KR" altLang="en-US" dirty="0" err="1"/>
              <a:t>모듈별</a:t>
            </a:r>
            <a:r>
              <a:rPr lang="ko-KR" altLang="en-US" dirty="0"/>
              <a:t> 확장이 어려움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	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하지만 </a:t>
            </a:r>
            <a:r>
              <a:rPr lang="en-US" altLang="ko-KR" dirty="0"/>
              <a:t>MSA</a:t>
            </a:r>
            <a:r>
              <a:rPr lang="ko-KR" altLang="en-US" dirty="0"/>
              <a:t>는 </a:t>
            </a:r>
            <a:r>
              <a:rPr lang="ko-KR" altLang="en-US" dirty="0">
                <a:solidFill>
                  <a:srgbClr val="FF0000"/>
                </a:solidFill>
              </a:rPr>
              <a:t>서비스가 독립적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	</a:t>
            </a:r>
            <a:r>
              <a:rPr lang="ko-KR" altLang="en-US" dirty="0"/>
              <a:t>→분산 처리 시스템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	</a:t>
            </a:r>
            <a:r>
              <a:rPr lang="ko-KR" altLang="en-US" dirty="0"/>
              <a:t>→서비스별 확장 자유로움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2144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F4348-6140-4A91-A122-BD195706F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모듈형 </a:t>
            </a:r>
            <a:r>
              <a:rPr lang="ko-KR" altLang="en-US" dirty="0" err="1"/>
              <a:t>모노리스를</a:t>
            </a:r>
            <a:r>
              <a:rPr lang="ko-KR" altLang="en-US" dirty="0"/>
              <a:t> 사용하는 이유는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9F7BFD-91BC-47F3-81D2-C768404D0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소규모 프로젝트에서는 훨씬 합리적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r>
              <a:rPr lang="ko-KR" altLang="en-US" dirty="0"/>
              <a:t>→ 간단하며</a:t>
            </a:r>
            <a:r>
              <a:rPr lang="en-US" altLang="ko-KR" dirty="0"/>
              <a:t>, </a:t>
            </a:r>
            <a:r>
              <a:rPr lang="ko-KR" altLang="en-US" dirty="0"/>
              <a:t>유지보수가 용이하기 때문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→ </a:t>
            </a:r>
            <a:r>
              <a:rPr lang="en-US" altLang="ko-KR" dirty="0"/>
              <a:t>LTS</a:t>
            </a:r>
            <a:r>
              <a:rPr lang="ko-KR" altLang="en-US" dirty="0"/>
              <a:t>를 만드는 엔트리에서는 모듈형 </a:t>
            </a:r>
            <a:r>
              <a:rPr lang="ko-KR" altLang="en-US" dirty="0" err="1"/>
              <a:t>모노리스를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</a:t>
            </a:r>
            <a:r>
              <a:rPr lang="ko-KR" altLang="en-US" dirty="0"/>
              <a:t>사용하는 것이 더 유리</a:t>
            </a:r>
          </a:p>
        </p:txBody>
      </p:sp>
    </p:spTree>
    <p:extLst>
      <p:ext uri="{BB962C8B-B14F-4D97-AF65-F5344CB8AC3E}">
        <p14:creationId xmlns:p14="http://schemas.microsoft.com/office/powerpoint/2010/main" val="3224392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156</Words>
  <Application>Microsoft Office PowerPoint</Application>
  <PresentationFormat>와이드스크린</PresentationFormat>
  <Paragraphs>42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Modular Monolith</vt:lpstr>
      <vt:lpstr>PowerPoint 프레젠테이션</vt:lpstr>
      <vt:lpstr>모듈형 모노리스란?</vt:lpstr>
      <vt:lpstr>PowerPoint 프레젠테이션</vt:lpstr>
      <vt:lpstr>모듈은 독립적이고 상호 교환 가능해야!</vt:lpstr>
      <vt:lpstr>PowerPoint 프레젠테이션</vt:lpstr>
      <vt:lpstr>모듈형 모노리스의 장점</vt:lpstr>
      <vt:lpstr>MSA를 사용하는 이유?</vt:lpstr>
      <vt:lpstr>모듈형 모노리스를 사용하는 이유는?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 Monolith</dc:title>
  <dc:creator>이승윤</dc:creator>
  <cp:lastModifiedBy>이승윤</cp:lastModifiedBy>
  <cp:revision>28</cp:revision>
  <dcterms:created xsi:type="dcterms:W3CDTF">2020-11-06T05:45:21Z</dcterms:created>
  <dcterms:modified xsi:type="dcterms:W3CDTF">2020-11-21T02:16:03Z</dcterms:modified>
</cp:coreProperties>
</file>