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990E-D1A2-4B86-BAB4-A34ED35D9B39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0A9-86E6-4A77-9BC5-6D4E532F79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990E-D1A2-4B86-BAB4-A34ED35D9B39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0A9-86E6-4A77-9BC5-6D4E532F79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990E-D1A2-4B86-BAB4-A34ED35D9B39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0A9-86E6-4A77-9BC5-6D4E532F79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990E-D1A2-4B86-BAB4-A34ED35D9B39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0A9-86E6-4A77-9BC5-6D4E532F79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990E-D1A2-4B86-BAB4-A34ED35D9B39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0A9-86E6-4A77-9BC5-6D4E532F79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990E-D1A2-4B86-BAB4-A34ED35D9B39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0A9-86E6-4A77-9BC5-6D4E532F79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990E-D1A2-4B86-BAB4-A34ED35D9B39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0A9-86E6-4A77-9BC5-6D4E532F79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990E-D1A2-4B86-BAB4-A34ED35D9B39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0A9-86E6-4A77-9BC5-6D4E532F79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990E-D1A2-4B86-BAB4-A34ED35D9B39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0A9-86E6-4A77-9BC5-6D4E532F79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990E-D1A2-4B86-BAB4-A34ED35D9B39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0A9-86E6-4A77-9BC5-6D4E532F79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990E-D1A2-4B86-BAB4-A34ED35D9B39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0A9-86E6-4A77-9BC5-6D4E532F79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2990E-D1A2-4B86-BAB4-A34ED35D9B39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A80A9-86E6-4A77-9BC5-6D4E532F79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179512" y="260648"/>
            <a:ext cx="8712968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※ </a:t>
            </a:r>
            <a:r>
              <a:rPr lang="ko-KR" altLang="en-US" dirty="0" smtClean="0">
                <a:solidFill>
                  <a:schemeClr val="bg1"/>
                </a:solidFill>
              </a:rPr>
              <a:t>개요 및 기능정의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9512" y="6309320"/>
            <a:ext cx="8712968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 smtClean="0">
                <a:solidFill>
                  <a:schemeClr val="bg1"/>
                </a:solidFill>
                <a:latin typeface="STHupo" pitchFamily="2" charset="-122"/>
                <a:ea typeface="STHupo" pitchFamily="2" charset="-122"/>
              </a:rPr>
              <a:t>AnotherDev</a:t>
            </a:r>
            <a:endParaRPr lang="ko-KR" altLang="en-US" dirty="0">
              <a:solidFill>
                <a:schemeClr val="bg1"/>
              </a:solidFill>
              <a:latin typeface="STHupo" pitchFamily="2" charset="-122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39552" y="980728"/>
            <a:ext cx="8064896" cy="12241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○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개요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- </a:t>
            </a:r>
            <a:r>
              <a:rPr lang="ko-KR" altLang="en-US" dirty="0" smtClean="0">
                <a:solidFill>
                  <a:schemeClr val="bg1"/>
                </a:solidFill>
              </a:rPr>
              <a:t>편의점의 할인정보를 수집하여 유저에게 제공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- </a:t>
            </a:r>
            <a:r>
              <a:rPr lang="ko-KR" altLang="en-US" dirty="0" smtClean="0">
                <a:solidFill>
                  <a:schemeClr val="bg1"/>
                </a:solidFill>
              </a:rPr>
              <a:t>위치기반으로 사용자 인근의 편의점 정보 제공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39552" y="2348880"/>
            <a:ext cx="8064896" cy="23042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○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기능정의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- (PHP) </a:t>
            </a:r>
            <a:r>
              <a:rPr lang="ko-KR" altLang="en-US" dirty="0" smtClean="0">
                <a:solidFill>
                  <a:schemeClr val="bg1"/>
                </a:solidFill>
              </a:rPr>
              <a:t>편의점 정보를 수집하는 서버 시스템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- (</a:t>
            </a:r>
            <a:r>
              <a:rPr lang="en-US" altLang="ko-KR" dirty="0" err="1" smtClean="0">
                <a:solidFill>
                  <a:schemeClr val="bg1"/>
                </a:solidFill>
              </a:rPr>
              <a:t>MySQL</a:t>
            </a:r>
            <a:r>
              <a:rPr lang="en-US" altLang="ko-KR" dirty="0" smtClean="0">
                <a:solidFill>
                  <a:schemeClr val="bg1"/>
                </a:solidFill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</a:rPr>
              <a:t>수집된 데이터를 가공하여 저장할 </a:t>
            </a:r>
            <a:r>
              <a:rPr lang="en-US" altLang="ko-KR" dirty="0" smtClean="0">
                <a:solidFill>
                  <a:schemeClr val="bg1"/>
                </a:solidFill>
              </a:rPr>
              <a:t>DBMS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 - (PHP) </a:t>
            </a:r>
            <a:r>
              <a:rPr lang="ko-KR" altLang="en-US" dirty="0" smtClean="0">
                <a:solidFill>
                  <a:schemeClr val="bg1"/>
                </a:solidFill>
              </a:rPr>
              <a:t>저장된 데이터를 이용해 비즈니스 </a:t>
            </a:r>
            <a:r>
              <a:rPr lang="ko-KR" altLang="en-US" dirty="0" err="1" smtClean="0">
                <a:solidFill>
                  <a:schemeClr val="bg1"/>
                </a:solidFill>
              </a:rPr>
              <a:t>로직을</a:t>
            </a:r>
            <a:r>
              <a:rPr lang="ko-KR" altLang="en-US" dirty="0" smtClean="0">
                <a:solidFill>
                  <a:schemeClr val="bg1"/>
                </a:solidFill>
              </a:rPr>
              <a:t> 수행하며 사용자의 요청에 따라</a:t>
            </a:r>
            <a:r>
              <a:rPr lang="en-US" altLang="ko-KR" dirty="0" smtClean="0">
                <a:solidFill>
                  <a:schemeClr val="bg1"/>
                </a:solidFill>
              </a:rPr>
              <a:t>View</a:t>
            </a:r>
            <a:r>
              <a:rPr lang="ko-KR" altLang="en-US" dirty="0" smtClean="0">
                <a:solidFill>
                  <a:schemeClr val="bg1"/>
                </a:solidFill>
              </a:rPr>
              <a:t>를 알맞게 처리하여 전달해주는 웹서버 시스템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- (HTML, JS, CSS) </a:t>
            </a:r>
            <a:r>
              <a:rPr lang="ko-KR" altLang="en-US" dirty="0" smtClean="0">
                <a:solidFill>
                  <a:schemeClr val="bg1"/>
                </a:solidFill>
              </a:rPr>
              <a:t>사용자 전용 </a:t>
            </a:r>
            <a:r>
              <a:rPr lang="en-US" altLang="ko-KR" dirty="0" smtClean="0">
                <a:solidFill>
                  <a:schemeClr val="bg1"/>
                </a:solidFill>
              </a:rPr>
              <a:t>View </a:t>
            </a:r>
            <a:r>
              <a:rPr lang="ko-KR" altLang="en-US" dirty="0" smtClean="0">
                <a:solidFill>
                  <a:schemeClr val="bg1"/>
                </a:solidFill>
              </a:rPr>
              <a:t>및 서버 측에 사용자 요구를 전달하는 </a:t>
            </a:r>
            <a:r>
              <a:rPr lang="ko-KR" altLang="en-US" dirty="0" err="1" smtClean="0">
                <a:solidFill>
                  <a:schemeClr val="bg1"/>
                </a:solidFill>
              </a:rPr>
              <a:t>프론트엔드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자기 디스크 3"/>
          <p:cNvSpPr/>
          <p:nvPr/>
        </p:nvSpPr>
        <p:spPr>
          <a:xfrm>
            <a:off x="1907704" y="1340768"/>
            <a:ext cx="576064" cy="720080"/>
          </a:xfrm>
          <a:prstGeom prst="flowChartMagneticDisk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517184" y="2031231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DBMS(</a:t>
            </a:r>
            <a:r>
              <a:rPr lang="en-US" altLang="ko-KR" sz="1000" dirty="0" err="1" smtClean="0"/>
              <a:t>MySQL</a:t>
            </a:r>
            <a:r>
              <a:rPr lang="en-US" altLang="ko-KR" sz="1000" dirty="0" smtClean="0"/>
              <a:t>)</a:t>
            </a:r>
            <a:br>
              <a:rPr lang="en-US" altLang="ko-KR" sz="1000" dirty="0" smtClean="0"/>
            </a:br>
            <a:r>
              <a:rPr lang="ko-KR" altLang="en-US" sz="700" dirty="0" smtClean="0"/>
              <a:t>비즈니스 </a:t>
            </a:r>
            <a:r>
              <a:rPr lang="ko-KR" altLang="en-US" sz="700" dirty="0" err="1" smtClean="0"/>
              <a:t>로직에서</a:t>
            </a:r>
            <a:r>
              <a:rPr lang="ko-KR" altLang="en-US" sz="700" dirty="0" smtClean="0"/>
              <a:t> 활용하기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ko-KR" altLang="en-US" sz="700" dirty="0" smtClean="0"/>
              <a:t>좋도록 가공된 데이터가 저장되는 </a:t>
            </a:r>
            <a:r>
              <a:rPr lang="en-US" altLang="ko-KR" sz="700" dirty="0" smtClean="0"/>
              <a:t>DB</a:t>
            </a:r>
            <a:endParaRPr lang="ko-KR" altLang="en-US" sz="700" dirty="0"/>
          </a:p>
        </p:txBody>
      </p:sp>
      <p:sp>
        <p:nvSpPr>
          <p:cNvPr id="10" name="TextBox 9"/>
          <p:cNvSpPr txBox="1"/>
          <p:nvPr/>
        </p:nvSpPr>
        <p:spPr>
          <a:xfrm>
            <a:off x="3131840" y="2060848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Data collection Module</a:t>
            </a:r>
          </a:p>
          <a:p>
            <a:r>
              <a:rPr lang="en-US" altLang="ko-KR" sz="700" dirty="0" smtClean="0"/>
              <a:t>CVS</a:t>
            </a:r>
            <a:r>
              <a:rPr lang="ko-KR" altLang="en-US" sz="700" dirty="0" smtClean="0"/>
              <a:t>사이트로부터 할인정보를 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ko-KR" altLang="en-US" sz="700" dirty="0" smtClean="0"/>
              <a:t>수집하는 모듈</a:t>
            </a:r>
            <a:endParaRPr lang="ko-KR" altLang="en-US" sz="700" dirty="0"/>
          </a:p>
        </p:txBody>
      </p:sp>
      <p:grpSp>
        <p:nvGrpSpPr>
          <p:cNvPr id="2" name="그룹 15"/>
          <p:cNvGrpSpPr/>
          <p:nvPr/>
        </p:nvGrpSpPr>
        <p:grpSpPr>
          <a:xfrm>
            <a:off x="3563888" y="1340768"/>
            <a:ext cx="576064" cy="720080"/>
            <a:chOff x="3347864" y="1484784"/>
            <a:chExt cx="576064" cy="720080"/>
          </a:xfrm>
        </p:grpSpPr>
        <p:grpSp>
          <p:nvGrpSpPr>
            <p:cNvPr id="3" name="그룹 10"/>
            <p:cNvGrpSpPr/>
            <p:nvPr/>
          </p:nvGrpSpPr>
          <p:grpSpPr>
            <a:xfrm>
              <a:off x="3347864" y="1484784"/>
              <a:ext cx="576064" cy="720080"/>
              <a:chOff x="4067944" y="1340768"/>
              <a:chExt cx="576064" cy="720080"/>
            </a:xfrm>
          </p:grpSpPr>
          <p:sp>
            <p:nvSpPr>
              <p:cNvPr id="12" name="정육면체 11"/>
              <p:cNvSpPr/>
              <p:nvPr/>
            </p:nvSpPr>
            <p:spPr>
              <a:xfrm>
                <a:off x="4067944" y="1340768"/>
                <a:ext cx="576064" cy="720080"/>
              </a:xfrm>
              <a:prstGeom prst="cube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139952" y="1646045"/>
                <a:ext cx="288032" cy="45719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3419872" y="1713389"/>
              <a:ext cx="288032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Picture 2" descr="C:\Users\이태호\AppData\Local\Microsoft\Windows\INetCache\IE\T38G84G8\global-149116_64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1826" y="1358186"/>
            <a:ext cx="683305" cy="648072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5296519" y="1980131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CVS Website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203176" y="3270027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</a:t>
            </a:r>
            <a:r>
              <a:rPr lang="en-US" altLang="ko-KR" sz="1000" dirty="0" smtClean="0"/>
              <a:t>usiness Logic Module</a:t>
            </a:r>
            <a:br>
              <a:rPr lang="en-US" altLang="ko-KR" sz="1000" dirty="0" smtClean="0"/>
            </a:br>
            <a:r>
              <a:rPr lang="en-US" altLang="ko-KR" sz="700" dirty="0" smtClean="0"/>
              <a:t>DB</a:t>
            </a:r>
            <a:r>
              <a:rPr lang="ko-KR" altLang="en-US" sz="700" dirty="0" smtClean="0"/>
              <a:t>로부터 데이터를 가져와 클라이언트 요청에 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ko-KR" altLang="en-US" sz="700" dirty="0" smtClean="0"/>
              <a:t>따라 비즈니스 </a:t>
            </a:r>
            <a:r>
              <a:rPr lang="ko-KR" altLang="en-US" sz="700" dirty="0" err="1" smtClean="0"/>
              <a:t>로직</a:t>
            </a:r>
            <a:r>
              <a:rPr lang="ko-KR" altLang="en-US" sz="700" dirty="0" smtClean="0"/>
              <a:t> 수행 및 서비스 제공</a:t>
            </a:r>
            <a:endParaRPr lang="ko-KR" altLang="en-US" sz="1000" dirty="0"/>
          </a:p>
        </p:txBody>
      </p:sp>
      <p:grpSp>
        <p:nvGrpSpPr>
          <p:cNvPr id="5" name="그룹 19"/>
          <p:cNvGrpSpPr/>
          <p:nvPr/>
        </p:nvGrpSpPr>
        <p:grpSpPr>
          <a:xfrm>
            <a:off x="2674574" y="2594015"/>
            <a:ext cx="576064" cy="720080"/>
            <a:chOff x="3347864" y="1484784"/>
            <a:chExt cx="576064" cy="720080"/>
          </a:xfrm>
        </p:grpSpPr>
        <p:grpSp>
          <p:nvGrpSpPr>
            <p:cNvPr id="6" name="그룹 10"/>
            <p:cNvGrpSpPr/>
            <p:nvPr/>
          </p:nvGrpSpPr>
          <p:grpSpPr>
            <a:xfrm>
              <a:off x="3347864" y="1484784"/>
              <a:ext cx="576064" cy="720080"/>
              <a:chOff x="4067944" y="1340768"/>
              <a:chExt cx="576064" cy="720080"/>
            </a:xfrm>
          </p:grpSpPr>
          <p:sp>
            <p:nvSpPr>
              <p:cNvPr id="23" name="정육면체 22"/>
              <p:cNvSpPr/>
              <p:nvPr/>
            </p:nvSpPr>
            <p:spPr>
              <a:xfrm>
                <a:off x="4067944" y="1340768"/>
                <a:ext cx="576064" cy="720080"/>
              </a:xfrm>
              <a:prstGeom prst="cube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139952" y="1646045"/>
                <a:ext cx="288032" cy="45719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3419872" y="1713389"/>
              <a:ext cx="288032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24"/>
          <p:cNvGrpSpPr/>
          <p:nvPr/>
        </p:nvGrpSpPr>
        <p:grpSpPr>
          <a:xfrm>
            <a:off x="1763688" y="4437112"/>
            <a:ext cx="864096" cy="576064"/>
            <a:chOff x="251520" y="2708920"/>
            <a:chExt cx="1584176" cy="1008112"/>
          </a:xfrm>
        </p:grpSpPr>
        <p:sp>
          <p:nvSpPr>
            <p:cNvPr id="26" name="직사각형 25"/>
            <p:cNvSpPr/>
            <p:nvPr/>
          </p:nvSpPr>
          <p:spPr>
            <a:xfrm>
              <a:off x="251520" y="2708920"/>
              <a:ext cx="1008112" cy="7920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23528" y="2780928"/>
              <a:ext cx="864096" cy="648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92510" y="3501008"/>
              <a:ext cx="288032" cy="2160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51520" y="3645024"/>
              <a:ext cx="1008112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403648" y="2708920"/>
              <a:ext cx="432048" cy="100811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475656" y="2780928"/>
              <a:ext cx="288032" cy="720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475657" y="2959392"/>
              <a:ext cx="288031" cy="720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32"/>
          <p:cNvGrpSpPr/>
          <p:nvPr/>
        </p:nvGrpSpPr>
        <p:grpSpPr>
          <a:xfrm>
            <a:off x="3779912" y="4437112"/>
            <a:ext cx="288032" cy="504056"/>
            <a:chOff x="2339752" y="4941168"/>
            <a:chExt cx="288032" cy="504056"/>
          </a:xfrm>
        </p:grpSpPr>
        <p:sp>
          <p:nvSpPr>
            <p:cNvPr id="34" name="직사각형 33"/>
            <p:cNvSpPr/>
            <p:nvPr/>
          </p:nvSpPr>
          <p:spPr>
            <a:xfrm>
              <a:off x="2339752" y="4941168"/>
              <a:ext cx="288032" cy="5040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365943" y="4965551"/>
              <a:ext cx="234000" cy="407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461067" y="5413697"/>
              <a:ext cx="45719" cy="1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63688" y="4982979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Web Client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3438922" y="4951229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Mobile Client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1331640" y="980728"/>
            <a:ext cx="3528392" cy="2736304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371898" y="1014636"/>
            <a:ext cx="1008112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Server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331640" y="4079230"/>
            <a:ext cx="3528392" cy="1221978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371898" y="4113138"/>
            <a:ext cx="1008112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Client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4255505" y="1700808"/>
            <a:ext cx="108012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5931" y="1670611"/>
            <a:ext cx="7793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Data parsing</a:t>
            </a:r>
            <a:endParaRPr lang="ko-KR" altLang="en-US" sz="8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555776" y="1674681"/>
            <a:ext cx="936104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30272" y="1628800"/>
            <a:ext cx="638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Data save</a:t>
            </a:r>
            <a:endParaRPr lang="ko-KR" altLang="en-US" sz="800" dirty="0"/>
          </a:p>
        </p:txBody>
      </p:sp>
      <p:cxnSp>
        <p:nvCxnSpPr>
          <p:cNvPr id="50" name="직선 화살표 연결선 49"/>
          <p:cNvCxnSpPr/>
          <p:nvPr/>
        </p:nvCxnSpPr>
        <p:spPr>
          <a:xfrm flipH="1" flipV="1">
            <a:off x="2267744" y="2492896"/>
            <a:ext cx="360040" cy="57606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806980" y="262167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using data</a:t>
            </a:r>
            <a:endParaRPr lang="ko-KR" altLang="en-US" sz="800" dirty="0"/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2555776" y="3717032"/>
            <a:ext cx="216024" cy="65569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 flipV="1">
            <a:off x="3275856" y="3717032"/>
            <a:ext cx="288032" cy="65569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267744" y="3789040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Service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3341844" y="3789040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Service</a:t>
            </a:r>
            <a:endParaRPr lang="ko-KR" altLang="en-US" sz="800" dirty="0"/>
          </a:p>
        </p:txBody>
      </p:sp>
      <p:sp>
        <p:nvSpPr>
          <p:cNvPr id="65" name="직사각형 64"/>
          <p:cNvSpPr/>
          <p:nvPr/>
        </p:nvSpPr>
        <p:spPr>
          <a:xfrm>
            <a:off x="3316114" y="3068960"/>
            <a:ext cx="535806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문성훈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4211960" y="1893972"/>
            <a:ext cx="535806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이태호</a:t>
            </a:r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>
          <a:xfrm>
            <a:off x="2525296" y="5047084"/>
            <a:ext cx="535806" cy="2160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김민재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1346880" y="1757576"/>
            <a:ext cx="535806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이태호</a:t>
            </a:r>
            <a:endParaRPr lang="ko-KR" altLang="en-US" sz="800" dirty="0"/>
          </a:p>
        </p:txBody>
      </p:sp>
      <p:sp>
        <p:nvSpPr>
          <p:cNvPr id="70" name="직사각형 69"/>
          <p:cNvSpPr/>
          <p:nvPr/>
        </p:nvSpPr>
        <p:spPr>
          <a:xfrm>
            <a:off x="1346880" y="1500024"/>
            <a:ext cx="535806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문성훈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4106044" y="4725144"/>
            <a:ext cx="535806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이태호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179512" y="260648"/>
            <a:ext cx="8712968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※ </a:t>
            </a:r>
            <a:r>
              <a:rPr lang="ko-KR" altLang="en-US" dirty="0" smtClean="0">
                <a:solidFill>
                  <a:schemeClr val="bg1"/>
                </a:solidFill>
              </a:rPr>
              <a:t>시스템 구성도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9512" y="6309320"/>
            <a:ext cx="8712968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 smtClean="0">
                <a:solidFill>
                  <a:schemeClr val="bg1"/>
                </a:solidFill>
                <a:latin typeface="STHupo" pitchFamily="2" charset="-122"/>
                <a:ea typeface="STHupo" pitchFamily="2" charset="-122"/>
              </a:rPr>
              <a:t>AnotherDev</a:t>
            </a:r>
            <a:endParaRPr lang="ko-KR" altLang="en-US" dirty="0">
              <a:solidFill>
                <a:schemeClr val="bg1"/>
              </a:solidFill>
              <a:latin typeface="STHupo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179512" y="260648"/>
            <a:ext cx="8712968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※ </a:t>
            </a:r>
            <a:r>
              <a:rPr lang="ko-KR" altLang="en-US" dirty="0" err="1" smtClean="0">
                <a:solidFill>
                  <a:schemeClr val="bg1"/>
                </a:solidFill>
              </a:rPr>
              <a:t>마일스톤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9512" y="6309320"/>
            <a:ext cx="8712968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 smtClean="0">
                <a:solidFill>
                  <a:schemeClr val="bg1"/>
                </a:solidFill>
                <a:latin typeface="STHupo" pitchFamily="2" charset="-122"/>
                <a:ea typeface="STHupo" pitchFamily="2" charset="-122"/>
              </a:rPr>
              <a:t>AnotherDev</a:t>
            </a:r>
            <a:endParaRPr lang="ko-KR" altLang="en-US" dirty="0">
              <a:solidFill>
                <a:schemeClr val="bg1"/>
              </a:solidFill>
              <a:latin typeface="STHupo" pitchFamily="2" charset="-122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251520" y="908720"/>
          <a:ext cx="8568952" cy="3485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7200800"/>
              </a:tblGrid>
              <a:tr h="431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목 표</a:t>
                      </a:r>
                      <a:endParaRPr lang="ko-KR" altLang="en-US" sz="1400" dirty="0"/>
                    </a:p>
                  </a:txBody>
                  <a:tcPr/>
                </a:tc>
              </a:tr>
              <a:tr h="431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프로젝트 </a:t>
                      </a:r>
                      <a:r>
                        <a:rPr lang="en-US" altLang="ko-KR" sz="1400" dirty="0" smtClean="0"/>
                        <a:t>Kick-off</a:t>
                      </a:r>
                      <a:endParaRPr lang="ko-KR" altLang="en-US" sz="1400" dirty="0"/>
                    </a:p>
                  </a:txBody>
                  <a:tcPr/>
                </a:tc>
              </a:tr>
              <a:tr h="431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1400" baseline="0" dirty="0" smtClean="0"/>
                        <a:t> - </a:t>
                      </a:r>
                      <a:r>
                        <a:rPr lang="ko-KR" altLang="en-US" sz="1400" baseline="0" dirty="0" smtClean="0"/>
                        <a:t>수집 서버 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편의점 할인정보 수집 부분 완료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400" baseline="0" dirty="0" smtClean="0"/>
                        <a:t> - </a:t>
                      </a:r>
                      <a:r>
                        <a:rPr lang="ko-KR" altLang="en-US" sz="1400" baseline="0" dirty="0" smtClean="0"/>
                        <a:t>서비스 서버 </a:t>
                      </a:r>
                      <a:r>
                        <a:rPr lang="en-US" altLang="ko-KR" sz="1400" baseline="0" dirty="0" smtClean="0"/>
                        <a:t>: DB</a:t>
                      </a:r>
                      <a:r>
                        <a:rPr lang="ko-KR" altLang="en-US" sz="1400" baseline="0" dirty="0" smtClean="0"/>
                        <a:t>로부터 데이터를 가공하여 </a:t>
                      </a:r>
                      <a:r>
                        <a:rPr lang="en-US" altLang="ko-KR" sz="1400" baseline="0" dirty="0" smtClean="0"/>
                        <a:t>View</a:t>
                      </a:r>
                      <a:r>
                        <a:rPr lang="ko-KR" altLang="en-US" sz="1400" baseline="0" dirty="0" smtClean="0"/>
                        <a:t>에 전달하는 부분 완료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400" baseline="0" dirty="0" smtClean="0"/>
                        <a:t> - </a:t>
                      </a:r>
                      <a:r>
                        <a:rPr lang="ko-KR" altLang="en-US" sz="1400" baseline="0" dirty="0" smtClean="0"/>
                        <a:t>웹 클라이언트 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편의점 할인정보에 필요한 </a:t>
                      </a:r>
                      <a:r>
                        <a:rPr lang="en-US" altLang="ko-KR" sz="1400" baseline="0" dirty="0" smtClean="0"/>
                        <a:t>View</a:t>
                      </a:r>
                      <a:r>
                        <a:rPr lang="ko-KR" altLang="en-US" sz="1400" baseline="0" dirty="0" smtClean="0"/>
                        <a:t>단 개발 완료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400" baseline="0" dirty="0" smtClean="0"/>
                        <a:t> - </a:t>
                      </a:r>
                      <a:r>
                        <a:rPr lang="ko-KR" altLang="en-US" sz="1400" baseline="0" dirty="0" smtClean="0"/>
                        <a:t>시스템 연동 테스트 완료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431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 - </a:t>
                      </a:r>
                      <a:r>
                        <a:rPr lang="ko-KR" altLang="en-US" sz="1400" dirty="0" smtClean="0"/>
                        <a:t>서버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주변 편의점 정보 서비스 방법 수립 및 개발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- </a:t>
                      </a:r>
                      <a:r>
                        <a:rPr lang="ko-KR" altLang="en-US" sz="1400" dirty="0" smtClean="0"/>
                        <a:t>웹 클라이언트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주변 편의점 정보제공에 필요한 </a:t>
                      </a:r>
                      <a:r>
                        <a:rPr lang="en-US" altLang="ko-KR" sz="1400" dirty="0" smtClean="0"/>
                        <a:t>View</a:t>
                      </a:r>
                      <a:r>
                        <a:rPr lang="ko-KR" altLang="en-US" sz="1400" dirty="0" smtClean="0"/>
                        <a:t>단 개발 완료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- </a:t>
                      </a:r>
                      <a:r>
                        <a:rPr lang="ko-KR" altLang="en-US" sz="1400" dirty="0" err="1" smtClean="0"/>
                        <a:t>안드로이드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err="1" smtClean="0"/>
                        <a:t>웹앱</a:t>
                      </a:r>
                      <a:r>
                        <a:rPr lang="ko-KR" altLang="en-US" sz="1400" dirty="0" smtClean="0"/>
                        <a:t> 적용 방안 수립 및 개발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43187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이후 논의를 통해 </a:t>
                      </a: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차</a:t>
                      </a:r>
                      <a:r>
                        <a:rPr lang="ko-KR" altLang="en-US" sz="1400" baseline="0" dirty="0" smtClean="0"/>
                        <a:t> 개발 진행 여부 결정</a:t>
                      </a:r>
                      <a:r>
                        <a:rPr lang="en-US" altLang="ko-KR" sz="1400" baseline="0" dirty="0" smtClean="0"/>
                        <a:t>..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 - </a:t>
                      </a:r>
                      <a:r>
                        <a:rPr lang="ko-KR" altLang="en-US" sz="1400" baseline="0" dirty="0" smtClean="0"/>
                        <a:t>회원가입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로그인 시스템</a:t>
                      </a:r>
                    </a:p>
                    <a:p>
                      <a:pPr latinLnBrk="1"/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- </a:t>
                      </a:r>
                      <a:r>
                        <a:rPr lang="ko-KR" altLang="en-US" sz="1400" baseline="0" dirty="0" smtClean="0"/>
                        <a:t>나의 관심리스트 추가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삭제</a:t>
                      </a:r>
                    </a:p>
                    <a:p>
                      <a:pPr latinLnBrk="1"/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- </a:t>
                      </a:r>
                      <a:r>
                        <a:rPr lang="ko-KR" altLang="en-US" sz="1400" baseline="0" dirty="0" smtClean="0"/>
                        <a:t>상품별 </a:t>
                      </a:r>
                      <a:r>
                        <a:rPr lang="ko-KR" altLang="en-US" sz="1400" baseline="0" dirty="0" err="1" smtClean="0"/>
                        <a:t>후기댓글</a:t>
                      </a:r>
                      <a:r>
                        <a:rPr lang="ko-KR" altLang="en-US" sz="1400" baseline="0" dirty="0" smtClean="0"/>
                        <a:t> 및 </a:t>
                      </a:r>
                      <a:r>
                        <a:rPr lang="ko-KR" altLang="en-US" sz="1400" baseline="0" dirty="0" err="1" smtClean="0"/>
                        <a:t>별점주기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249</Words>
  <Application>Microsoft Office PowerPoint</Application>
  <PresentationFormat>화면 슬라이드 쇼(4:3)</PresentationFormat>
  <Paragraphs>53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이태호</dc:creator>
  <cp:lastModifiedBy>이태호</cp:lastModifiedBy>
  <cp:revision>63</cp:revision>
  <dcterms:created xsi:type="dcterms:W3CDTF">2018-07-24T04:12:42Z</dcterms:created>
  <dcterms:modified xsi:type="dcterms:W3CDTF">2018-08-09T02:34:52Z</dcterms:modified>
</cp:coreProperties>
</file>