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990E-D1A2-4B86-BAB4-A34ED35D9B39}" type="datetimeFigureOut">
              <a:rPr lang="ko-KR" altLang="en-US" smtClean="0"/>
              <a:t>2018-07-24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A80A9-86E6-4A77-9BC5-6D4E532F7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자기 디스크 3"/>
          <p:cNvSpPr/>
          <p:nvPr/>
        </p:nvSpPr>
        <p:spPr>
          <a:xfrm>
            <a:off x="1907704" y="1340768"/>
            <a:ext cx="576064" cy="720080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17184" y="203123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DBMS(</a:t>
            </a:r>
            <a:r>
              <a:rPr lang="en-US" altLang="ko-KR" sz="1000" dirty="0" err="1" smtClean="0"/>
              <a:t>MySQL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ko-KR" altLang="en-US" sz="700" dirty="0" smtClean="0"/>
              <a:t>비즈니스 </a:t>
            </a:r>
            <a:r>
              <a:rPr lang="ko-KR" altLang="en-US" sz="700" dirty="0" err="1" smtClean="0"/>
              <a:t>로직에서</a:t>
            </a:r>
            <a:r>
              <a:rPr lang="ko-KR" altLang="en-US" sz="700" dirty="0" smtClean="0"/>
              <a:t> 활용하기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좋도록 가공된 데이터가 저장되는 </a:t>
            </a:r>
            <a:r>
              <a:rPr lang="en-US" altLang="ko-KR" sz="700" dirty="0" smtClean="0"/>
              <a:t>DB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2060848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Data collection Module</a:t>
            </a:r>
          </a:p>
          <a:p>
            <a:r>
              <a:rPr lang="en-US" altLang="ko-KR" sz="700" dirty="0" smtClean="0"/>
              <a:t>CVS</a:t>
            </a:r>
            <a:r>
              <a:rPr lang="ko-KR" altLang="en-US" sz="700" dirty="0" smtClean="0"/>
              <a:t>사이트로부터 할인정보를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수집하는 모듈</a:t>
            </a:r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563888" y="1340768"/>
            <a:ext cx="576064" cy="720080"/>
            <a:chOff x="3347864" y="1484784"/>
            <a:chExt cx="576064" cy="720080"/>
          </a:xfrm>
        </p:grpSpPr>
        <p:grpSp>
          <p:nvGrpSpPr>
            <p:cNvPr id="11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12" name="정육면체 11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 descr="C:\Users\이태호\AppData\Local\Microsoft\Windows\INetCache\IE\T38G84G8\global-149116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1826" y="1358186"/>
            <a:ext cx="683305" cy="64807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296519" y="1980131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CVS Website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3176" y="3270027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</a:t>
            </a:r>
            <a:r>
              <a:rPr lang="en-US" altLang="ko-KR" sz="1000" dirty="0" smtClean="0"/>
              <a:t>usiness Logic Module</a:t>
            </a:r>
            <a:br>
              <a:rPr lang="en-US" altLang="ko-KR" sz="1000" dirty="0" smtClean="0"/>
            </a:br>
            <a:r>
              <a:rPr lang="en-US" altLang="ko-KR" sz="700" dirty="0" smtClean="0"/>
              <a:t>DB</a:t>
            </a:r>
            <a:r>
              <a:rPr lang="ko-KR" altLang="en-US" sz="700" dirty="0" smtClean="0"/>
              <a:t>로부터 데이터를 가져와 클라이언트 요청에 </a:t>
            </a:r>
            <a:r>
              <a:rPr lang="en-US" altLang="ko-KR" sz="700" dirty="0" smtClean="0"/>
              <a:t/>
            </a:r>
            <a:br>
              <a:rPr lang="en-US" altLang="ko-KR" sz="700" dirty="0" smtClean="0"/>
            </a:br>
            <a:r>
              <a:rPr lang="ko-KR" altLang="en-US" sz="700" dirty="0" smtClean="0"/>
              <a:t>따라 비즈니스 </a:t>
            </a:r>
            <a:r>
              <a:rPr lang="ko-KR" altLang="en-US" sz="700" dirty="0" err="1" smtClean="0"/>
              <a:t>로직</a:t>
            </a:r>
            <a:r>
              <a:rPr lang="ko-KR" altLang="en-US" sz="700" dirty="0" smtClean="0"/>
              <a:t> 수행 및 서비스 제공</a:t>
            </a:r>
            <a:endParaRPr lang="ko-KR" altLang="en-US" sz="10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674574" y="2594015"/>
            <a:ext cx="576064" cy="720080"/>
            <a:chOff x="3347864" y="1484784"/>
            <a:chExt cx="576064" cy="720080"/>
          </a:xfrm>
        </p:grpSpPr>
        <p:grpSp>
          <p:nvGrpSpPr>
            <p:cNvPr id="21" name="그룹 10"/>
            <p:cNvGrpSpPr/>
            <p:nvPr/>
          </p:nvGrpSpPr>
          <p:grpSpPr>
            <a:xfrm>
              <a:off x="3347864" y="1484784"/>
              <a:ext cx="576064" cy="720080"/>
              <a:chOff x="4067944" y="1340768"/>
              <a:chExt cx="576064" cy="720080"/>
            </a:xfrm>
          </p:grpSpPr>
          <p:sp>
            <p:nvSpPr>
              <p:cNvPr id="23" name="정육면체 22"/>
              <p:cNvSpPr/>
              <p:nvPr/>
            </p:nvSpPr>
            <p:spPr>
              <a:xfrm>
                <a:off x="4067944" y="1340768"/>
                <a:ext cx="576064" cy="720080"/>
              </a:xfrm>
              <a:prstGeom prst="cube">
                <a:avLst/>
              </a:prstGeom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139952" y="1646045"/>
                <a:ext cx="288032" cy="457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3419872" y="1713389"/>
              <a:ext cx="288032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763688" y="4437112"/>
            <a:ext cx="864096" cy="576064"/>
            <a:chOff x="251520" y="2708920"/>
            <a:chExt cx="1584176" cy="1008112"/>
          </a:xfrm>
        </p:grpSpPr>
        <p:sp>
          <p:nvSpPr>
            <p:cNvPr id="26" name="직사각형 25"/>
            <p:cNvSpPr/>
            <p:nvPr/>
          </p:nvSpPr>
          <p:spPr>
            <a:xfrm>
              <a:off x="251520" y="2708920"/>
              <a:ext cx="1008112" cy="7920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3528" y="2780928"/>
              <a:ext cx="864096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92510" y="3501008"/>
              <a:ext cx="288032" cy="2160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51520" y="3645024"/>
              <a:ext cx="1008112" cy="720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03648" y="2708920"/>
              <a:ext cx="432048" cy="10081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75656" y="2780928"/>
              <a:ext cx="288032" cy="720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475657" y="2959392"/>
              <a:ext cx="288031" cy="720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779912" y="4437112"/>
            <a:ext cx="288032" cy="504056"/>
            <a:chOff x="2339752" y="4941168"/>
            <a:chExt cx="288032" cy="504056"/>
          </a:xfrm>
        </p:grpSpPr>
        <p:sp>
          <p:nvSpPr>
            <p:cNvPr id="34" name="직사각형 33"/>
            <p:cNvSpPr/>
            <p:nvPr/>
          </p:nvSpPr>
          <p:spPr>
            <a:xfrm>
              <a:off x="2339752" y="4941168"/>
              <a:ext cx="288032" cy="5040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65943" y="4965551"/>
              <a:ext cx="234000" cy="407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461067" y="5413697"/>
              <a:ext cx="45719" cy="1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3688" y="4982979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Web Client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3438922" y="49512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Mobile Client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1331640" y="980728"/>
            <a:ext cx="3528392" cy="273630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371898" y="1014636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Server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31640" y="4079230"/>
            <a:ext cx="3528392" cy="1221978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71898" y="4113138"/>
            <a:ext cx="1008112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Client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255505" y="1700808"/>
            <a:ext cx="108012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55931" y="1670611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parsing</a:t>
            </a:r>
            <a:endParaRPr lang="ko-KR" altLang="en-US" sz="8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555776" y="1674681"/>
            <a:ext cx="93610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30272" y="162880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Data save</a:t>
            </a:r>
            <a:endParaRPr lang="ko-KR" altLang="en-US" sz="8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267744" y="2492896"/>
            <a:ext cx="360040" cy="57606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06980" y="2621672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using data</a:t>
            </a:r>
            <a:endParaRPr lang="ko-KR" altLang="en-US" sz="800" dirty="0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2555776" y="3717032"/>
            <a:ext cx="216024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3275856" y="3717032"/>
            <a:ext cx="288032" cy="65569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677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3341844" y="3789040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3316114" y="3068960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211960" y="1893972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2525296" y="5047084"/>
            <a:ext cx="535806" cy="216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김민재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1346880" y="1757576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1346880" y="1500024"/>
            <a:ext cx="535806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문성훈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4106044" y="4725144"/>
            <a:ext cx="535806" cy="216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이태호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이태호</dc:creator>
  <cp:lastModifiedBy>이태호</cp:lastModifiedBy>
  <cp:revision>5</cp:revision>
  <dcterms:created xsi:type="dcterms:W3CDTF">2018-07-24T04:12:42Z</dcterms:created>
  <dcterms:modified xsi:type="dcterms:W3CDTF">2018-07-24T04:57:04Z</dcterms:modified>
</cp:coreProperties>
</file>