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282" r:id="rId7"/>
    <p:sldId id="283" r:id="rId8"/>
    <p:sldId id="286" r:id="rId9"/>
    <p:sldId id="284" r:id="rId10"/>
    <p:sldId id="257" r:id="rId11"/>
    <p:sldId id="28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712" autoAdjust="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4/11/2020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4/11/2020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1" y="1676409"/>
            <a:ext cx="4380810" cy="243659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     Encapsulation</a:t>
            </a:r>
            <a:endParaRPr lang="en-US" sz="54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9" name="Picture Placeholder 28" descr="Young student drawing on a whiteboard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6380"/>
            <a:ext cx="6918037" cy="6727855"/>
          </a:xfrm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r>
              <a:rPr lang="en-US" dirty="0" smtClean="0"/>
              <a:t>                             Exam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sz="2800" b="1" dirty="0" smtClean="0"/>
          </a:p>
          <a:p>
            <a:r>
              <a:rPr lang="en-US" b="1" dirty="0"/>
              <a:t>Applying </a:t>
            </a:r>
            <a:r>
              <a:rPr lang="en-US" b="1" dirty="0" smtClean="0"/>
              <a:t>Encapsulation</a:t>
            </a:r>
          </a:p>
          <a:p>
            <a:pPr lvl="1"/>
            <a:r>
              <a:rPr lang="en-US" dirty="0" smtClean="0"/>
              <a:t>Apply </a:t>
            </a:r>
            <a:r>
              <a:rPr lang="en-US" dirty="0"/>
              <a:t>access modifiers</a:t>
            </a:r>
          </a:p>
          <a:p>
            <a:pPr lvl="1"/>
            <a:r>
              <a:rPr lang="en-US" dirty="0"/>
              <a:t>Apply encapsulation principles to a class</a:t>
            </a:r>
            <a:endParaRPr lang="en-US" sz="8600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18" y="1670939"/>
            <a:ext cx="3576781" cy="446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pPr algn="ctr"/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Java has 4 access modifiers </a:t>
            </a:r>
          </a:p>
          <a:p>
            <a:pPr lvl="1"/>
            <a:r>
              <a:rPr lang="en-US" sz="2600" dirty="0" smtClean="0"/>
              <a:t>Private</a:t>
            </a:r>
          </a:p>
          <a:p>
            <a:pPr lvl="1"/>
            <a:r>
              <a:rPr lang="en-US" sz="2600" dirty="0" smtClean="0"/>
              <a:t>Default or package-private</a:t>
            </a:r>
          </a:p>
          <a:p>
            <a:pPr lvl="1"/>
            <a:r>
              <a:rPr lang="en-US" sz="2600" dirty="0" smtClean="0"/>
              <a:t>Protected</a:t>
            </a:r>
          </a:p>
          <a:p>
            <a:pPr lvl="1"/>
            <a:r>
              <a:rPr lang="en-US" sz="2600" dirty="0" smtClean="0"/>
              <a:t>Public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661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pPr algn="ctr"/>
            <a:r>
              <a:rPr lang="en-US" dirty="0" smtClean="0"/>
              <a:t>Restrictions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top level class can only have 2 types of modifiers namely, public and default. Whil</a:t>
            </a:r>
            <a:r>
              <a:rPr lang="en-US" sz="2800" dirty="0" smtClean="0"/>
              <a:t>e an inner class can declare itself with any of the four modifiers.</a:t>
            </a:r>
          </a:p>
          <a:p>
            <a:r>
              <a:rPr lang="en-US" sz="2800" dirty="0" smtClean="0"/>
              <a:t>A top level interface or </a:t>
            </a:r>
            <a:r>
              <a:rPr lang="en-US" sz="2800" dirty="0" err="1" smtClean="0"/>
              <a:t>enum</a:t>
            </a:r>
            <a:r>
              <a:rPr lang="en-US" sz="2800" dirty="0" smtClean="0"/>
              <a:t> can declare any of the possible four access modifiers.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57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pPr algn="ctr"/>
            <a:r>
              <a:rPr lang="en-US" dirty="0" smtClean="0"/>
              <a:t>Interface  &amp;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sz="2800" dirty="0"/>
              <a:t>Java 9 allows an interface to have private methods. However, fields of </a:t>
            </a:r>
            <a:r>
              <a:rPr lang="en-US" sz="2800" dirty="0" smtClean="0"/>
              <a:t>an interface </a:t>
            </a:r>
            <a:r>
              <a:rPr lang="en-US" sz="2800" dirty="0"/>
              <a:t>are still always public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enum</a:t>
            </a:r>
            <a:r>
              <a:rPr lang="en-US" sz="2800" dirty="0"/>
              <a:t> constants are always public even when no access modifier </a:t>
            </a:r>
            <a:r>
              <a:rPr lang="en-US" sz="2800" dirty="0"/>
              <a:t>is specified</a:t>
            </a:r>
            <a:r>
              <a:rPr lang="en-US" sz="2800" dirty="0"/>
              <a:t>. On the other hand, </a:t>
            </a:r>
            <a:r>
              <a:rPr lang="en-US" sz="2800" dirty="0" err="1"/>
              <a:t>enum</a:t>
            </a:r>
            <a:r>
              <a:rPr lang="en-US" sz="2800" dirty="0"/>
              <a:t> constructors are always private. </a:t>
            </a:r>
            <a:r>
              <a:rPr lang="en-US" sz="2800" dirty="0"/>
              <a:t>Compiler will </a:t>
            </a:r>
            <a:r>
              <a:rPr lang="en-US" sz="2800" dirty="0"/>
              <a:t>generate an error if you try to make them public or protected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246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pPr algn="ctr"/>
            <a:r>
              <a:rPr lang="en-US" dirty="0" smtClean="0"/>
              <a:t>Structure of An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Arrays can be single dimensional or multi-dimensional.</a:t>
            </a:r>
          </a:p>
          <a:p>
            <a:r>
              <a:rPr lang="en-US" sz="2800" dirty="0" smtClean="0"/>
              <a:t>Figure on the right shows a </a:t>
            </a:r>
            <a:br>
              <a:rPr lang="en-US" sz="2800" dirty="0" smtClean="0"/>
            </a:br>
            <a:r>
              <a:rPr lang="en-US" sz="2800" dirty="0" smtClean="0"/>
              <a:t>two-dimensional and</a:t>
            </a:r>
            <a:br>
              <a:rPr lang="en-US" sz="2800" dirty="0" smtClean="0"/>
            </a:br>
            <a:r>
              <a:rPr lang="en-US" sz="2800" dirty="0" smtClean="0"/>
              <a:t>a three-dimensional array.</a:t>
            </a:r>
          </a:p>
          <a:p>
            <a:r>
              <a:rPr lang="en-US" sz="2800" dirty="0" smtClean="0"/>
              <a:t>A multi-dimensional array is just an extension of a 1-D array.</a:t>
            </a:r>
          </a:p>
          <a:p>
            <a:r>
              <a:rPr lang="en-US" sz="2800" dirty="0" smtClean="0"/>
              <a:t>For example ,a 2-D array of dimensions 3*4, can be visualized as a 1-D array of size 3 , with each block pointing to an array of size 4.</a:t>
            </a:r>
          </a:p>
          <a:p>
            <a:r>
              <a:rPr lang="en-US" sz="2800" dirty="0" smtClean="0"/>
              <a:t>Similarly we can extend this analogy to greater dimensions.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3074" name="Picture 2" descr="Multidimensional Arrays i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545" y="1825625"/>
            <a:ext cx="4103254" cy="186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ltidimensional Arrays - MATLAB &amp; Simu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545" y="4075428"/>
            <a:ext cx="4103254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0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10515600" cy="772107"/>
          </a:xfrm>
        </p:spPr>
        <p:txBody>
          <a:bodyPr/>
          <a:lstStyle/>
          <a:p>
            <a:pPr algn="ctr"/>
            <a:r>
              <a:rPr lang="en-US" dirty="0" smtClean="0"/>
              <a:t>Properties of An Array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2625" y="201013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array object has a property named </a:t>
            </a:r>
            <a:r>
              <a:rPr lang="en-US" sz="2400" b="1" i="1" u="sng" dirty="0" smtClean="0"/>
              <a:t>length</a:t>
            </a:r>
            <a:r>
              <a:rPr lang="en-US" sz="2400" dirty="0" smtClean="0"/>
              <a:t> which can be used to find length of the array.</a:t>
            </a:r>
          </a:p>
          <a:p>
            <a:r>
              <a:rPr lang="en-US" sz="2400" dirty="0" smtClean="0"/>
              <a:t>Whenever we try to access an index in an array which is outside the current range of indices , JVM throws an </a:t>
            </a:r>
            <a:r>
              <a:rPr lang="en-US" sz="2400" dirty="0" err="1" smtClean="0"/>
              <a:t>ArrayIndexOutOfBoundException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An array of length 0 can be also created. It shall have no containing values. On trying to access any index of such an array, </a:t>
            </a:r>
            <a:r>
              <a:rPr lang="en-US" sz="2400" dirty="0" err="1" smtClean="0"/>
              <a:t>ArrayIndexOutOfBoundException</a:t>
            </a:r>
            <a:r>
              <a:rPr lang="en-US" sz="2400" dirty="0" smtClean="0"/>
              <a:t> is thrown.</a:t>
            </a:r>
          </a:p>
          <a:p>
            <a:r>
              <a:rPr lang="en-US" sz="2400" dirty="0" smtClean="0"/>
              <a:t>An array once created cannot be changed in size. Values contained in the array can be changed but size of the array itself cannot be changed.</a:t>
            </a:r>
          </a:p>
          <a:p>
            <a:r>
              <a:rPr lang="en-US" sz="2400" dirty="0" smtClean="0"/>
              <a:t>Arrays can be cloned using the clone() method from the object class.</a:t>
            </a:r>
          </a:p>
          <a:p>
            <a:endParaRPr lang="en-US" sz="24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77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10515600" cy="772107"/>
          </a:xfrm>
        </p:spPr>
        <p:txBody>
          <a:bodyPr/>
          <a:lstStyle/>
          <a:p>
            <a:pPr algn="ctr"/>
            <a:r>
              <a:rPr lang="en-US" dirty="0" smtClean="0"/>
              <a:t>Properties of An Array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2625" y="201013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all objects in java extend from Object class , similarly an array object also extends from Object class.</a:t>
            </a:r>
          </a:p>
          <a:p>
            <a:r>
              <a:rPr lang="en-US" sz="2400" dirty="0" smtClean="0"/>
              <a:t>Therefore an array of Object type can hold objects of all types whether it be primitive or reference types.</a:t>
            </a:r>
          </a:p>
          <a:p>
            <a:r>
              <a:rPr lang="en-US" sz="2400" dirty="0" smtClean="0"/>
              <a:t>Since arrays are objects , hence all arrays are assigned default values at the time of creation. All primitive type arrays are assigned default values as zero while non-primitives are assigned null.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2398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 ??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1487686"/>
            <a:ext cx="6648450" cy="3739753"/>
          </a:xfr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17695" y="6363134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85658" y="3244334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b c</a:t>
            </a:r>
          </a:p>
        </p:txBody>
      </p:sp>
    </p:spTree>
    <p:extLst>
      <p:ext uri="{BB962C8B-B14F-4D97-AF65-F5344CB8AC3E}">
        <p14:creationId xmlns:p14="http://schemas.microsoft.com/office/powerpoint/2010/main" val="17049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Win32_SB - v2" id="{AAA48AC2-5F99-4B13-8624-B64D50F70391}" vid="{7E93EDBA-CDC2-40D2-AD59-7619D791F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BB7C387-AFDC-4FE3-A658-984B7F35F1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766BD6-F648-49AA-B7EC-13E75CECB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E32C0B-4052-44CB-9341-8AD8B2CC47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0</TotalTime>
  <Words>442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                   Encapsulation</vt:lpstr>
      <vt:lpstr>                             Exam Objectives</vt:lpstr>
      <vt:lpstr>Access Modifiers</vt:lpstr>
      <vt:lpstr>Restrictions</vt:lpstr>
      <vt:lpstr>Interface  &amp; Enums</vt:lpstr>
      <vt:lpstr>Structure of An Array</vt:lpstr>
      <vt:lpstr>Properties of An Array</vt:lpstr>
      <vt:lpstr>Properties of An Array</vt:lpstr>
      <vt:lpstr>Questions ??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2020-01-31T04:54:37Z</dcterms:created>
  <dcterms:modified xsi:type="dcterms:W3CDTF">2020-04-11T15:39:08Z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