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7" r:id="rId6"/>
    <p:sldId id="270" r:id="rId7"/>
    <p:sldId id="27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3979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pPr/>
              <a:t>4/19/2020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880" y="1676409"/>
            <a:ext cx="5913120" cy="243659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                           Programming     Languages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xmlns="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6167121" cy="6727855"/>
          </a:xfrm>
        </p:spPr>
      </p:pic>
    </p:spTree>
    <p:extLst>
      <p:ext uri="{BB962C8B-B14F-4D97-AF65-F5344CB8AC3E}">
        <p14:creationId xmlns:p14="http://schemas.microsoft.com/office/powerpoint/2010/main" xmlns="" val="1136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0"/>
            <a:ext cx="10297160" cy="833663"/>
          </a:xfrm>
        </p:spPr>
        <p:txBody>
          <a:bodyPr/>
          <a:lstStyle/>
          <a:p>
            <a:pPr algn="ctr"/>
            <a:r>
              <a:rPr lang="en-US" dirty="0" smtClean="0"/>
              <a:t>Computers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82760" cy="4351338"/>
          </a:xfrm>
        </p:spPr>
        <p:txBody>
          <a:bodyPr>
            <a:normAutofit/>
          </a:bodyPr>
          <a:lstStyle/>
          <a:p>
            <a:r>
              <a:rPr lang="en-US" noProof="1" smtClean="0"/>
              <a:t>A computer understands 0 &amp; 1 i.e. binary.</a:t>
            </a:r>
          </a:p>
          <a:p>
            <a:endParaRPr lang="en-US" noProof="1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5600" y="2420968"/>
            <a:ext cx="8056880" cy="382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80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0"/>
            <a:ext cx="10429240" cy="833663"/>
          </a:xfrm>
        </p:spPr>
        <p:txBody>
          <a:bodyPr/>
          <a:lstStyle/>
          <a:p>
            <a:pPr algn="ctr"/>
            <a:r>
              <a:rPr lang="en-US" dirty="0" smtClean="0"/>
              <a:t>Humans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82760" cy="4351338"/>
          </a:xfrm>
        </p:spPr>
        <p:txBody>
          <a:bodyPr>
            <a:normAutofit/>
          </a:bodyPr>
          <a:lstStyle/>
          <a:p>
            <a:r>
              <a:rPr lang="en-US" noProof="1" smtClean="0"/>
              <a:t>Humans understand and communicate in their own languages like Hindi, English,French etc.</a:t>
            </a:r>
            <a:br>
              <a:rPr lang="en-US" noProof="1" smtClean="0"/>
            </a:br>
            <a:endParaRPr lang="en-US" noProof="1" smtClean="0"/>
          </a:p>
          <a:p>
            <a:endParaRPr lang="en-US" noProof="1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1678" y="2514600"/>
            <a:ext cx="9039282" cy="391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618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81"/>
            <a:ext cx="9291320" cy="833663"/>
          </a:xfrm>
        </p:spPr>
        <p:txBody>
          <a:bodyPr/>
          <a:lstStyle/>
          <a:p>
            <a:pPr algn="ctr"/>
            <a:r>
              <a:rPr lang="en-US" dirty="0" smtClean="0"/>
              <a:t>Programming </a:t>
            </a:r>
            <a:r>
              <a:rPr lang="en-US" dirty="0" smtClean="0"/>
              <a:t>Languages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82760" cy="4351338"/>
          </a:xfrm>
        </p:spPr>
        <p:txBody>
          <a:bodyPr>
            <a:normAutofit/>
          </a:bodyPr>
          <a:lstStyle/>
          <a:p>
            <a:r>
              <a:rPr lang="en-US" noProof="1" smtClean="0"/>
              <a:t>In order for the  humans to interact with the computer we need a programming language which both a computer and a human unserstand and are well versed with.</a:t>
            </a:r>
            <a:br>
              <a:rPr lang="en-US" noProof="1" smtClean="0"/>
            </a:br>
            <a:r>
              <a:rPr lang="en-US" noProof="1" smtClean="0"/>
              <a:t/>
            </a:r>
            <a:br>
              <a:rPr lang="en-US" noProof="1" smtClean="0"/>
            </a:br>
            <a:endParaRPr lang="en-US" noProof="1" smtClean="0"/>
          </a:p>
          <a:p>
            <a:endParaRPr lang="en-US" noProof="1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970" y="2488533"/>
            <a:ext cx="9069550" cy="405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409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Questions ??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05350" y="1487686"/>
            <a:ext cx="6648450" cy="3739753"/>
          </a:xfr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17695" y="6363134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xmlns="" id="{792980D7-ED01-4955-83DB-59BA18C94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32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E32C0B-4052-44CB-9341-8AD8B2CC47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0</TotalTime>
  <Words>72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                           Programming     Languages</vt:lpstr>
      <vt:lpstr>Computers</vt:lpstr>
      <vt:lpstr>Humans</vt:lpstr>
      <vt:lpstr>Programming Languages </vt:lpstr>
      <vt:lpstr>Questions ??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2020-01-31T04:54:37Z</dcterms:created>
  <dcterms:modified xsi:type="dcterms:W3CDTF">2020-04-19T13:46:48Z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