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6"/>
  </p:notesMasterIdLst>
  <p:handoutMasterIdLst>
    <p:handoutMasterId r:id="rId17"/>
  </p:handoutMasterIdLst>
  <p:sldIdLst>
    <p:sldId id="256" r:id="rId5"/>
    <p:sldId id="261" r:id="rId6"/>
    <p:sldId id="282" r:id="rId7"/>
    <p:sldId id="283" r:id="rId8"/>
    <p:sldId id="287" r:id="rId9"/>
    <p:sldId id="284" r:id="rId10"/>
    <p:sldId id="288" r:id="rId11"/>
    <p:sldId id="286" r:id="rId12"/>
    <p:sldId id="257" r:id="rId13"/>
    <p:sldId id="285"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7001" autoAdjust="0"/>
    <p:restoredTop sz="94712" autoAdjust="0"/>
  </p:normalViewPr>
  <p:slideViewPr>
    <p:cSldViewPr snapToGrid="0">
      <p:cViewPr>
        <p:scale>
          <a:sx n="75" d="100"/>
          <a:sy n="75" d="100"/>
        </p:scale>
        <p:origin x="-456" y="-54"/>
      </p:cViewPr>
      <p:guideLst>
        <p:guide orient="horz" pos="2160"/>
        <p:guide pos="3840"/>
      </p:guideLst>
    </p:cSldViewPr>
  </p:slideViewPr>
  <p:notesTextViewPr>
    <p:cViewPr>
      <p:scale>
        <a:sx n="1" d="1"/>
        <a:sy n="1" d="1"/>
      </p:scale>
      <p:origin x="0" y="0"/>
    </p:cViewPr>
  </p:notesTextViewPr>
  <p:notesViewPr>
    <p:cSldViewPr snapToGrid="0" showGuides="1">
      <p:cViewPr varScale="1">
        <p:scale>
          <a:sx n="60" d="100"/>
          <a:sy n="60" d="100"/>
        </p:scale>
        <p:origin x="3187" y="43"/>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2BC10188-DC2C-458D-AB41-143A0BE9A3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C9634E15-7196-43FC-B912-C4D8B4A2CE7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416927-5E9C-4E77-85FE-EE4C81C1DE39}" type="datetimeFigureOut">
              <a:rPr lang="en-US" smtClean="0"/>
              <a:pPr/>
              <a:t>5/3/2020</a:t>
            </a:fld>
            <a:endParaRPr lang="en-US" dirty="0"/>
          </a:p>
        </p:txBody>
      </p:sp>
      <p:sp>
        <p:nvSpPr>
          <p:cNvPr id="4" name="Footer Placeholder 3">
            <a:extLst>
              <a:ext uri="{FF2B5EF4-FFF2-40B4-BE49-F238E27FC236}">
                <a16:creationId xmlns="" xmlns:a16="http://schemas.microsoft.com/office/drawing/2014/main" id="{89EA2570-D5B6-41CB-96C2-FFC9944668E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15C31B37-7A69-4C30-9B63-29F8242FC24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89B6C8-888A-401B-9F9B-D41D36B6C3E9}" type="slidenum">
              <a:rPr lang="en-US" smtClean="0"/>
              <a:pPr/>
              <a:t>‹#›</a:t>
            </a:fld>
            <a:endParaRPr lang="en-US" dirty="0"/>
          </a:p>
        </p:txBody>
      </p:sp>
    </p:spTree>
    <p:extLst>
      <p:ext uri="{BB962C8B-B14F-4D97-AF65-F5344CB8AC3E}">
        <p14:creationId xmlns="" xmlns:p14="http://schemas.microsoft.com/office/powerpoint/2010/main" val="2413100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798B7E-6604-4F74-86DB-B30627D56244}" type="datetimeFigureOut">
              <a:rPr lang="en-US" smtClean="0"/>
              <a:pPr/>
              <a:t>5/3/2020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F28A1F-3E69-47E5-AE93-E7F2155A242D}" type="slidenum">
              <a:rPr lang="en-US" smtClean="0"/>
              <a:pPr/>
              <a:t>‹#›</a:t>
            </a:fld>
            <a:endParaRPr lang="en-US" dirty="0"/>
          </a:p>
        </p:txBody>
      </p:sp>
    </p:spTree>
    <p:extLst>
      <p:ext uri="{BB962C8B-B14F-4D97-AF65-F5344CB8AC3E}">
        <p14:creationId xmlns="" xmlns:p14="http://schemas.microsoft.com/office/powerpoint/2010/main" val="207593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smtClean="0"/>
              <a:t>Click to edit Master title style</a:t>
            </a:r>
            <a:endParaRPr lang="en-US" dirty="0"/>
          </a:p>
        </p:txBody>
      </p:sp>
      <p:sp>
        <p:nvSpPr>
          <p:cNvPr id="4" name="Text Placeholder 3">
            <a:extLst>
              <a:ext uri="{FF2B5EF4-FFF2-40B4-BE49-F238E27FC236}">
                <a16:creationId xmlns=""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 xmlns:p14="http://schemas.microsoft.com/office/powerpoint/2010/main" val="2226532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D1AB651-5612-4E6A-9B35-A555D082EC2F}"/>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881389A2-D77B-40CA-AD1E-0178AEFAD15A}"/>
              </a:ext>
            </a:extLst>
          </p:cNvPr>
          <p:cNvSpPr>
            <a:spLocks noGrp="1"/>
          </p:cNvSpPr>
          <p:nvPr>
            <p:ph sz="half" idx="1"/>
          </p:nvPr>
        </p:nvSpPr>
        <p:spPr>
          <a:xfrm>
            <a:off x="838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 xmlns:a16="http://schemas.microsoft.com/office/drawing/2014/main" id="{A1DCA993-CBEA-48C5-BD35-50ABDFF64065}"/>
              </a:ext>
            </a:extLst>
          </p:cNvPr>
          <p:cNvSpPr>
            <a:spLocks noGrp="1"/>
          </p:cNvSpPr>
          <p:nvPr>
            <p:ph sz="half" idx="2"/>
          </p:nvPr>
        </p:nvSpPr>
        <p:spPr>
          <a:xfrm>
            <a:off x="6172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4">
            <a:extLst>
              <a:ext uri="{FF2B5EF4-FFF2-40B4-BE49-F238E27FC236}">
                <a16:creationId xmlns="" xmlns:a16="http://schemas.microsoft.com/office/drawing/2014/main" id="{B88ED8E0-95EC-469F-9B7E-562FBDFDE6C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 xmlns:p14="http://schemas.microsoft.com/office/powerpoint/2010/main" val="646344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776F88-2A37-410D-A685-E455AF3D07B4}"/>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6C764B46-B015-44F7-8DC0-AFB8D275E4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 xmlns:a16="http://schemas.microsoft.com/office/drawing/2014/main" id="{2D3C8232-2077-497A-9142-B787E2B03A73}"/>
              </a:ext>
            </a:extLst>
          </p:cNvPr>
          <p:cNvSpPr>
            <a:spLocks noGrp="1"/>
          </p:cNvSpPr>
          <p:nvPr>
            <p:ph sz="half" idx="2"/>
          </p:nvPr>
        </p:nvSpPr>
        <p:spPr>
          <a:xfrm>
            <a:off x="839788" y="2505075"/>
            <a:ext cx="5157787" cy="368458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a:extLst>
              <a:ext uri="{FF2B5EF4-FFF2-40B4-BE49-F238E27FC236}">
                <a16:creationId xmlns="" xmlns:a16="http://schemas.microsoft.com/office/drawing/2014/main" id="{AAF6077C-D913-4FD0-B6E0-6D70BEFD40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 xmlns:a16="http://schemas.microsoft.com/office/drawing/2014/main" id="{43905DBB-3AA9-4435-AC97-732293FDE7EF}"/>
              </a:ext>
            </a:extLst>
          </p:cNvPr>
          <p:cNvSpPr>
            <a:spLocks noGrp="1"/>
          </p:cNvSpPr>
          <p:nvPr>
            <p:ph sz="quarter" idx="4"/>
          </p:nvPr>
        </p:nvSpPr>
        <p:spPr>
          <a:xfrm>
            <a:off x="6172200" y="2505075"/>
            <a:ext cx="5183188" cy="368458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a:extLst>
              <a:ext uri="{FF2B5EF4-FFF2-40B4-BE49-F238E27FC236}">
                <a16:creationId xmlns="" xmlns:a16="http://schemas.microsoft.com/office/drawing/2014/main" id="{1954C901-FCAF-4DFB-A621-6A969641CA73}"/>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 xmlns:p14="http://schemas.microsoft.com/office/powerpoint/2010/main" val="2292145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AF2623-2255-4BBA-9577-B3A3FD2AE8E8}"/>
              </a:ext>
            </a:extLst>
          </p:cNvPr>
          <p:cNvSpPr>
            <a:spLocks noGrp="1"/>
          </p:cNvSpPr>
          <p:nvPr>
            <p:ph type="title"/>
          </p:nvPr>
        </p:nvSpPr>
        <p:spPr/>
        <p:txBody>
          <a:bodyPr/>
          <a:lstStyle/>
          <a:p>
            <a:r>
              <a:rPr lang="en-US" smtClean="0"/>
              <a:t>Click to edit Master title style</a:t>
            </a:r>
            <a:endParaRPr lang="en-US"/>
          </a:p>
        </p:txBody>
      </p:sp>
      <p:sp>
        <p:nvSpPr>
          <p:cNvPr id="3" name="Slide Number Placeholder 2">
            <a:extLst>
              <a:ext uri="{FF2B5EF4-FFF2-40B4-BE49-F238E27FC236}">
                <a16:creationId xmlns="" xmlns:a16="http://schemas.microsoft.com/office/drawing/2014/main" id="{5259F0F0-5E7C-4FC9-8E90-6ADCD7A714B6}"/>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 xmlns:p14="http://schemas.microsoft.com/office/powerpoint/2010/main" val="3105532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0A9D3FFB-BE14-4D90-A515-10EDD1BEE6F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 xmlns:p14="http://schemas.microsoft.com/office/powerpoint/2010/main" val="362767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2451E51-BE82-4B1B-9CB6-89C26464DBE2}"/>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04CCBF8C-3CF7-47E6-9AB0-15584178B4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 xmlns:a16="http://schemas.microsoft.com/office/drawing/2014/main" id="{3D07DA3C-0298-45CF-AFC3-41031C076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Slide Number Placeholder 4">
            <a:extLst>
              <a:ext uri="{FF2B5EF4-FFF2-40B4-BE49-F238E27FC236}">
                <a16:creationId xmlns="" xmlns:a16="http://schemas.microsoft.com/office/drawing/2014/main" id="{F7C4FF87-D01E-416B-9EF8-E107C4EDDC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 xmlns:p14="http://schemas.microsoft.com/office/powerpoint/2010/main" val="398533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smtClean="0"/>
              <a:t>Click to edit Master title style</a:t>
            </a:r>
            <a:endParaRPr lang="en-US" dirty="0"/>
          </a:p>
        </p:txBody>
      </p:sp>
      <p:sp>
        <p:nvSpPr>
          <p:cNvPr id="4" name="Text Placeholder 3">
            <a:extLst>
              <a:ext uri="{FF2B5EF4-FFF2-40B4-BE49-F238E27FC236}">
                <a16:creationId xmlns=""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8" name="Picture Placeholder 2">
            <a:extLst>
              <a:ext uri="{FF2B5EF4-FFF2-40B4-BE49-F238E27FC236}">
                <a16:creationId xmlns="" xmlns:a16="http://schemas.microsoft.com/office/drawing/2014/main" id="{2641ECAC-0557-4843-8433-067E4414E2F5}"/>
              </a:ext>
            </a:extLst>
          </p:cNvPr>
          <p:cNvSpPr>
            <a:spLocks noGrp="1"/>
          </p:cNvSpPr>
          <p:nvPr>
            <p:ph type="pic" idx="1" hasCustomPrompt="1"/>
          </p:nvPr>
        </p:nvSpPr>
        <p:spPr>
          <a:xfrm>
            <a:off x="-1" y="0"/>
            <a:ext cx="7512001" cy="6727855"/>
          </a:xfrm>
          <a:solidFill>
            <a:schemeClr val="tx1">
              <a:lumMod val="85000"/>
              <a:lumOff val="15000"/>
            </a:schemeClr>
          </a:solid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Tree>
    <p:extLst>
      <p:ext uri="{BB962C8B-B14F-4D97-AF65-F5344CB8AC3E}">
        <p14:creationId xmlns="" xmlns:p14="http://schemas.microsoft.com/office/powerpoint/2010/main" val="339438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91AD08-4E28-4191-9B62-EAD61608E5CF}"/>
              </a:ext>
            </a:extLst>
          </p:cNvPr>
          <p:cNvSpPr>
            <a:spLocks noGrp="1"/>
          </p:cNvSpPr>
          <p:nvPr>
            <p:ph type="title"/>
          </p:nvPr>
        </p:nvSpPr>
        <p:spPr>
          <a:xfrm>
            <a:off x="838200" y="611076"/>
            <a:ext cx="6273800" cy="833663"/>
          </a:xfrm>
          <a:solidFill>
            <a:schemeClr val="accent2">
              <a:lumMod val="50000"/>
            </a:schemeClr>
          </a:solidFill>
        </p:spPr>
        <p:txBody>
          <a:bodyPr tIns="108000" bIns="108000">
            <a:spAutoFit/>
          </a:bodyPr>
          <a:lstStyle>
            <a:lvl1pPr>
              <a:lnSpc>
                <a:spcPct val="100000"/>
              </a:lnSpc>
              <a:defRPr sz="4000"/>
            </a:lvl1p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90BF853D-76DB-46F3-AF6C-1E77C8E06AA9}"/>
              </a:ext>
            </a:extLst>
          </p:cNvPr>
          <p:cNvSpPr>
            <a:spLocks noGrp="1"/>
          </p:cNvSpPr>
          <p:nvPr>
            <p:ph idx="1"/>
          </p:nvPr>
        </p:nvSpPr>
        <p:spPr>
          <a:xfrm>
            <a:off x="838200" y="1825625"/>
            <a:ext cx="62738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 xmlns:p14="http://schemas.microsoft.com/office/powerpoint/2010/main" val="383923665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Wide">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91AD08-4E28-4191-9B62-EAD61608E5CF}"/>
              </a:ext>
            </a:extLst>
          </p:cNvPr>
          <p:cNvSpPr>
            <a:spLocks noGrp="1"/>
          </p:cNvSpPr>
          <p:nvPr>
            <p:ph type="title"/>
          </p:nvPr>
        </p:nvSpPr>
        <p:spPr>
          <a:xfrm>
            <a:off x="838200" y="611077"/>
            <a:ext cx="6273800" cy="833663"/>
          </a:xfrm>
          <a:solidFill>
            <a:schemeClr val="accent2">
              <a:lumMod val="50000"/>
            </a:schemeClr>
          </a:solidFill>
        </p:spPr>
        <p:txBody>
          <a:bodyPr vert="horz" lIns="91440" tIns="108000" rIns="91440" bIns="108000" rtlCol="0" anchor="ctr">
            <a:spAutoFit/>
          </a:bodyPr>
          <a:lstStyle>
            <a:lvl1pPr>
              <a:defRPr lang="en-US" sz="4000"/>
            </a:lvl1pPr>
          </a:lstStyle>
          <a:p>
            <a:pPr lvl="0">
              <a:lnSpc>
                <a:spcPct val="100000"/>
              </a:lnSpc>
            </a:pPr>
            <a:r>
              <a:rPr lang="en-US" smtClean="0"/>
              <a:t>Click to edit Master title style</a:t>
            </a:r>
            <a:endParaRPr lang="en-US" dirty="0"/>
          </a:p>
        </p:txBody>
      </p:sp>
      <p:sp>
        <p:nvSpPr>
          <p:cNvPr id="3" name="Content Placeholder 2">
            <a:extLst>
              <a:ext uri="{FF2B5EF4-FFF2-40B4-BE49-F238E27FC236}">
                <a16:creationId xmlns="" xmlns:a16="http://schemas.microsoft.com/office/drawing/2014/main" id="{90BF853D-76DB-46F3-AF6C-1E77C8E06AA9}"/>
              </a:ext>
            </a:extLst>
          </p:cNvPr>
          <p:cNvSpPr>
            <a:spLocks noGrp="1"/>
          </p:cNvSpPr>
          <p:nvPr>
            <p:ph idx="1"/>
          </p:nvPr>
        </p:nvSpPr>
        <p:spPr>
          <a:xfrm>
            <a:off x="838200" y="1825625"/>
            <a:ext cx="10515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 xmlns:p14="http://schemas.microsoft.com/office/powerpoint/2010/main" val="159457105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Right">
    <p:spTree>
      <p:nvGrpSpPr>
        <p:cNvPr id="1" name=""/>
        <p:cNvGrpSpPr/>
        <p:nvPr/>
      </p:nvGrpSpPr>
      <p:grpSpPr>
        <a:xfrm>
          <a:off x="0" y="0"/>
          <a:ext cx="0" cy="0"/>
          <a:chOff x="0" y="0"/>
          <a:chExt cx="0" cy="0"/>
        </a:xfrm>
      </p:grpSpPr>
      <p:sp>
        <p:nvSpPr>
          <p:cNvPr id="7" name="Picture Placeholder 2">
            <a:extLst>
              <a:ext uri="{FF2B5EF4-FFF2-40B4-BE49-F238E27FC236}">
                <a16:creationId xmlns="" xmlns:a16="http://schemas.microsoft.com/office/drawing/2014/main" id="{6D3C5ED2-B01D-4104-B193-BC78D76A4646}"/>
              </a:ext>
            </a:extLst>
          </p:cNvPr>
          <p:cNvSpPr>
            <a:spLocks noGrp="1"/>
          </p:cNvSpPr>
          <p:nvPr>
            <p:ph type="pic" idx="11" hasCustomPrompt="1"/>
          </p:nvPr>
        </p:nvSpPr>
        <p:spPr>
          <a:xfrm>
            <a:off x="0" y="0"/>
            <a:ext cx="6305550" cy="6721475"/>
          </a:xfrm>
          <a:no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
        <p:nvSpPr>
          <p:cNvPr id="2" name="Title 1">
            <a:extLst>
              <a:ext uri="{FF2B5EF4-FFF2-40B4-BE49-F238E27FC236}">
                <a16:creationId xmlns="" xmlns:a16="http://schemas.microsoft.com/office/drawing/2014/main" id="{FE91AD08-4E28-4191-9B62-EAD61608E5CF}"/>
              </a:ext>
            </a:extLst>
          </p:cNvPr>
          <p:cNvSpPr>
            <a:spLocks noGrp="1"/>
          </p:cNvSpPr>
          <p:nvPr>
            <p:ph type="title" hasCustomPrompt="1"/>
          </p:nvPr>
        </p:nvSpPr>
        <p:spPr>
          <a:xfrm>
            <a:off x="6657974" y="611077"/>
            <a:ext cx="4695825" cy="833663"/>
          </a:xfrm>
          <a:solidFill>
            <a:schemeClr val="accent2">
              <a:lumMod val="50000"/>
            </a:schemeClr>
          </a:solidFill>
        </p:spPr>
        <p:txBody>
          <a:bodyPr wrap="square" tIns="108000" bIns="108000">
            <a:spAutoFit/>
          </a:bodyPr>
          <a:lstStyle>
            <a:lvl1pPr>
              <a:lnSpc>
                <a:spcPct val="100000"/>
              </a:lnSpc>
              <a:defRPr sz="4000"/>
            </a:lvl1pPr>
          </a:lstStyle>
          <a:p>
            <a:r>
              <a:rPr lang="en-US" dirty="0"/>
              <a:t>Edit Master title style</a:t>
            </a:r>
          </a:p>
        </p:txBody>
      </p:sp>
      <p:sp>
        <p:nvSpPr>
          <p:cNvPr id="3" name="Content Placeholder 2">
            <a:extLst>
              <a:ext uri="{FF2B5EF4-FFF2-40B4-BE49-F238E27FC236}">
                <a16:creationId xmlns="" xmlns:a16="http://schemas.microsoft.com/office/drawing/2014/main" id="{90BF853D-76DB-46F3-AF6C-1E77C8E06AA9}"/>
              </a:ext>
            </a:extLst>
          </p:cNvPr>
          <p:cNvSpPr>
            <a:spLocks noGrp="1"/>
          </p:cNvSpPr>
          <p:nvPr>
            <p:ph idx="1"/>
          </p:nvPr>
        </p:nvSpPr>
        <p:spPr>
          <a:xfrm>
            <a:off x="6657974" y="1825625"/>
            <a:ext cx="4695826"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 xmlns:a16="http://schemas.microsoft.com/office/drawing/2014/main" id="{0660D61A-B9FD-4DFF-AC42-4069DAFE238C}"/>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 xmlns:p14="http://schemas.microsoft.com/office/powerpoint/2010/main" val="1797904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 Horizontal 1">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91AD08-4E28-4191-9B62-EAD61608E5CF}"/>
              </a:ext>
            </a:extLst>
          </p:cNvPr>
          <p:cNvSpPr>
            <a:spLocks noGrp="1"/>
          </p:cNvSpPr>
          <p:nvPr>
            <p:ph type="title"/>
          </p:nvPr>
        </p:nvSpPr>
        <p:spPr>
          <a:xfrm>
            <a:off x="0" y="1"/>
            <a:ext cx="4305300" cy="6721472"/>
          </a:xfrm>
          <a:gradFill>
            <a:gsLst>
              <a:gs pos="1000">
                <a:schemeClr val="tx1">
                  <a:lumMod val="85000"/>
                  <a:lumOff val="15000"/>
                </a:schemeClr>
              </a:gs>
              <a:gs pos="100000">
                <a:schemeClr val="accent2">
                  <a:lumMod val="50000"/>
                </a:schemeClr>
              </a:gs>
            </a:gsLst>
            <a:lin ang="12600000" scaled="0"/>
          </a:gradFill>
        </p:spPr>
        <p:txBody>
          <a:bodyPr vert="horz" lIns="396000" tIns="0" rIns="396000" bIns="0" rtlCol="0" anchor="ctr">
            <a:noAutofit/>
          </a:bodyPr>
          <a:lstStyle>
            <a:lvl1pPr algn="r">
              <a:lnSpc>
                <a:spcPct val="70000"/>
              </a:lnSpc>
              <a:defRPr lang="en-US" sz="5200" b="0" spc="-150" dirty="0"/>
            </a:lvl1pPr>
          </a:lstStyle>
          <a:p>
            <a:pPr lvl="0" algn="r"/>
            <a:r>
              <a:rPr lang="en-US" smtClean="0"/>
              <a:t>Click to edit Master title style</a:t>
            </a:r>
            <a:endParaRPr lang="en-US" dirty="0"/>
          </a:p>
        </p:txBody>
      </p:sp>
      <p:sp>
        <p:nvSpPr>
          <p:cNvPr id="3" name="Content Placeholder 2">
            <a:extLst>
              <a:ext uri="{FF2B5EF4-FFF2-40B4-BE49-F238E27FC236}">
                <a16:creationId xmlns="" xmlns:a16="http://schemas.microsoft.com/office/drawing/2014/main" id="{90BF853D-76DB-46F3-AF6C-1E77C8E06AA9}"/>
              </a:ext>
            </a:extLst>
          </p:cNvPr>
          <p:cNvSpPr>
            <a:spLocks noGrp="1"/>
          </p:cNvSpPr>
          <p:nvPr>
            <p:ph idx="1"/>
          </p:nvPr>
        </p:nvSpPr>
        <p:spPr>
          <a:xfrm>
            <a:off x="4705350" y="365124"/>
            <a:ext cx="6648448" cy="5984875"/>
          </a:xfrm>
        </p:spPr>
        <p:txBody>
          <a:bodyPr lIns="108000" tIns="108000" rIns="108000" bIns="108000" anchor="ct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Slide Number Placeholder 13">
            <a:extLst>
              <a:ext uri="{FF2B5EF4-FFF2-40B4-BE49-F238E27FC236}">
                <a16:creationId xmlns="" xmlns:a16="http://schemas.microsoft.com/office/drawing/2014/main" id="{7746CAFB-2B99-470B-B55B-9BF378E3A04B}"/>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 xmlns:p14="http://schemas.microsoft.com/office/powerpoint/2010/main" val="1160496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orizontal 2">
    <p:spTree>
      <p:nvGrpSpPr>
        <p:cNvPr id="1" name=""/>
        <p:cNvGrpSpPr/>
        <p:nvPr/>
      </p:nvGrpSpPr>
      <p:grpSpPr>
        <a:xfrm>
          <a:off x="0" y="0"/>
          <a:ext cx="0" cy="0"/>
          <a:chOff x="0" y="0"/>
          <a:chExt cx="0" cy="0"/>
        </a:xfrm>
      </p:grpSpPr>
      <p:sp>
        <p:nvSpPr>
          <p:cNvPr id="17" name="Title 16">
            <a:extLst>
              <a:ext uri="{FF2B5EF4-FFF2-40B4-BE49-F238E27FC236}">
                <a16:creationId xmlns="" xmlns:a16="http://schemas.microsoft.com/office/drawing/2014/main" id="{65237DA4-112F-40B2-8C8C-EB23506D9C45}"/>
              </a:ext>
            </a:extLst>
          </p:cNvPr>
          <p:cNvSpPr>
            <a:spLocks noGrp="1"/>
          </p:cNvSpPr>
          <p:nvPr>
            <p:ph type="title"/>
          </p:nvPr>
        </p:nvSpPr>
        <p:spPr>
          <a:xfrm>
            <a:off x="7512000" y="0"/>
            <a:ext cx="4680000" cy="6721473"/>
          </a:xfrm>
          <a:gradFill>
            <a:gsLst>
              <a:gs pos="1000">
                <a:schemeClr val="tx1">
                  <a:lumMod val="85000"/>
                  <a:lumOff val="15000"/>
                </a:schemeClr>
              </a:gs>
              <a:gs pos="100000">
                <a:schemeClr val="accent2">
                  <a:lumMod val="50000"/>
                </a:schemeClr>
              </a:gs>
            </a:gsLst>
            <a:lin ang="12600000" scaled="0"/>
          </a:gradFill>
        </p:spPr>
        <p:txBody>
          <a:bodyPr lIns="396000" rIns="396000">
            <a:normAutofit/>
          </a:bodyPr>
          <a:lstStyle>
            <a:lvl1pPr>
              <a:lnSpc>
                <a:spcPct val="70000"/>
              </a:lnSpc>
              <a:defRPr sz="5200" spc="-150"/>
            </a:lvl1pPr>
          </a:lstStyle>
          <a:p>
            <a:r>
              <a:rPr lang="en-US" smtClean="0"/>
              <a:t>Click to edit Master title style</a:t>
            </a:r>
            <a:endParaRPr lang="en-US" dirty="0"/>
          </a:p>
        </p:txBody>
      </p:sp>
      <p:sp>
        <p:nvSpPr>
          <p:cNvPr id="3" name="Content Placeholder 2">
            <a:extLst>
              <a:ext uri="{FF2B5EF4-FFF2-40B4-BE49-F238E27FC236}">
                <a16:creationId xmlns="" xmlns:a16="http://schemas.microsoft.com/office/drawing/2014/main" id="{90BF853D-76DB-46F3-AF6C-1E77C8E06AA9}"/>
              </a:ext>
            </a:extLst>
          </p:cNvPr>
          <p:cNvSpPr>
            <a:spLocks noGrp="1"/>
          </p:cNvSpPr>
          <p:nvPr>
            <p:ph idx="1"/>
          </p:nvPr>
        </p:nvSpPr>
        <p:spPr>
          <a:xfrm>
            <a:off x="838200" y="365124"/>
            <a:ext cx="6156323" cy="5984875"/>
          </a:xfrm>
        </p:spPr>
        <p:txBody>
          <a:bodyPr lIns="108000" tIns="108000" rIns="108000" bIns="108000"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Slide Number Placeholder 13">
            <a:extLst>
              <a:ext uri="{FF2B5EF4-FFF2-40B4-BE49-F238E27FC236}">
                <a16:creationId xmlns="" xmlns:a16="http://schemas.microsoft.com/office/drawing/2014/main" id="{7746CAFB-2B99-470B-B55B-9BF378E3A04B}"/>
              </a:ext>
            </a:extLst>
          </p:cNvPr>
          <p:cNvSpPr>
            <a:spLocks noGrp="1"/>
          </p:cNvSpPr>
          <p:nvPr>
            <p:ph type="sldNum" sz="quarter" idx="10"/>
          </p:nvPr>
        </p:nvSpPr>
        <p:spPr>
          <a:solidFill>
            <a:schemeClr val="bg1">
              <a:lumMod val="85000"/>
            </a:schemeClr>
          </a:solidFill>
        </p:spPr>
        <p:txBody>
          <a:bodyPr/>
          <a:lstStyle>
            <a:lvl1pPr>
              <a:defRPr>
                <a:solidFill>
                  <a:schemeClr val="tx1">
                    <a:lumMod val="85000"/>
                    <a:lumOff val="15000"/>
                  </a:schemeClr>
                </a:solidFill>
              </a:defRPr>
            </a:lvl1pPr>
          </a:lstStyle>
          <a:p>
            <a:r>
              <a:rPr lang="en-US" dirty="0"/>
              <a:t>PAGE </a:t>
            </a:r>
            <a:fld id="{4A9B5881-4007-4345-955A-79C2656F0C49}" type="slidenum">
              <a:rPr lang="en-US" smtClean="0"/>
              <a:pPr/>
              <a:t>‹#›</a:t>
            </a:fld>
            <a:endParaRPr lang="en-US" dirty="0"/>
          </a:p>
        </p:txBody>
      </p:sp>
    </p:spTree>
    <p:extLst>
      <p:ext uri="{BB962C8B-B14F-4D97-AF65-F5344CB8AC3E}">
        <p14:creationId xmlns="" xmlns:p14="http://schemas.microsoft.com/office/powerpoint/2010/main" val="36449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Horizontal 3">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5" name="Content Placeholder 2">
            <a:extLst>
              <a:ext uri="{FF2B5EF4-FFF2-40B4-BE49-F238E27FC236}">
                <a16:creationId xmlns="" xmlns:a16="http://schemas.microsoft.com/office/drawing/2014/main" id="{D68E6EF2-4B2F-4D0D-9505-CE92872972F7}"/>
              </a:ext>
            </a:extLst>
          </p:cNvPr>
          <p:cNvSpPr>
            <a:spLocks noGrp="1"/>
          </p:cNvSpPr>
          <p:nvPr>
            <p:ph idx="1"/>
          </p:nvPr>
        </p:nvSpPr>
        <p:spPr>
          <a:xfrm>
            <a:off x="4705350" y="611076"/>
            <a:ext cx="6648448" cy="5738923"/>
          </a:xfrm>
        </p:spPr>
        <p:txBody>
          <a:bodyPr lIns="108000" tIns="108000" rIns="108000" bIns="10800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a:extLst>
              <a:ext uri="{FF2B5EF4-FFF2-40B4-BE49-F238E27FC236}">
                <a16:creationId xmlns="" xmlns:a16="http://schemas.microsoft.com/office/drawing/2014/main" id="{D91A21B9-BA54-413B-940E-027C32E4D429}"/>
              </a:ext>
            </a:extLst>
          </p:cNvPr>
          <p:cNvSpPr>
            <a:spLocks noGrp="1"/>
          </p:cNvSpPr>
          <p:nvPr>
            <p:ph type="title"/>
          </p:nvPr>
        </p:nvSpPr>
        <p:spPr>
          <a:xfrm>
            <a:off x="838200" y="611076"/>
            <a:ext cx="3440502" cy="2064769"/>
          </a:xfrm>
          <a:solidFill>
            <a:schemeClr val="accent2">
              <a:lumMod val="50000"/>
            </a:schemeClr>
          </a:solidFill>
        </p:spPr>
        <p:txBody>
          <a:bodyPr wrap="square" tIns="108000" bIns="108000" anchor="t">
            <a:spAutoFit/>
          </a:bodyPr>
          <a:lstStyle>
            <a:lvl1pPr>
              <a:lnSpc>
                <a:spcPct val="100000"/>
              </a:lnSpc>
              <a:defRPr sz="4000"/>
            </a:lvl1pPr>
          </a:lstStyle>
          <a:p>
            <a:r>
              <a:rPr lang="en-US" smtClean="0"/>
              <a:t>Click to edit Master title style</a:t>
            </a:r>
            <a:endParaRPr lang="en-US" dirty="0"/>
          </a:p>
        </p:txBody>
      </p:sp>
    </p:spTree>
    <p:extLst>
      <p:ext uri="{BB962C8B-B14F-4D97-AF65-F5344CB8AC3E}">
        <p14:creationId xmlns="" xmlns:p14="http://schemas.microsoft.com/office/powerpoint/2010/main" val="3610051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22BDA7-8BE9-42D5-ACF1-0F51423A206E}"/>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71CEF73F-3CCA-4312-8E9C-2B4629DA1F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Slide Number Placeholder 3">
            <a:extLst>
              <a:ext uri="{FF2B5EF4-FFF2-40B4-BE49-F238E27FC236}">
                <a16:creationId xmlns="" xmlns:a16="http://schemas.microsoft.com/office/drawing/2014/main" id="{293BF716-502C-4821-A3A0-19C2C508EED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 xmlns:p14="http://schemas.microsoft.com/office/powerpoint/2010/main" val="266598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448E4AFE-E166-4B84-B0C8-9205038D8033}"/>
              </a:ext>
            </a:extLst>
          </p:cNvPr>
          <p:cNvPicPr>
            <a:picLocks noChangeAspect="1"/>
          </p:cNvPicPr>
          <p:nvPr userDrawn="1"/>
        </p:nvPicPr>
        <p:blipFill>
          <a:blip r:embed="rId16" cstate="screen">
            <a:extLst>
              <a:ext uri="{28A0092B-C50C-407E-A947-70E740481C1C}">
                <a14:useLocalDpi xmlns="" xmlns:a14="http://schemas.microsoft.com/office/drawing/2010/main"/>
              </a:ext>
            </a:extLst>
          </a:blip>
          <a:stretch>
            <a:fillRect/>
          </a:stretch>
        </p:blipFill>
        <p:spPr>
          <a:xfrm flipV="1">
            <a:off x="0" y="0"/>
            <a:ext cx="12192000" cy="6858000"/>
          </a:xfrm>
          <a:prstGeom prst="rect">
            <a:avLst/>
          </a:prstGeom>
        </p:spPr>
      </p:pic>
      <p:sp>
        <p:nvSpPr>
          <p:cNvPr id="2" name="Title Placeholder 1">
            <a:extLst>
              <a:ext uri="{FF2B5EF4-FFF2-40B4-BE49-F238E27FC236}">
                <a16:creationId xmlns="" xmlns:a16="http://schemas.microsoft.com/office/drawing/2014/main" id="{6C617517-B672-49BA-AC6E-AB66D0639A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 xmlns:a16="http://schemas.microsoft.com/office/drawing/2014/main" id="{6EC92C27-7843-4B22-9200-B7304E6AE4CD}"/>
              </a:ext>
            </a:extLst>
          </p:cNvPr>
          <p:cNvSpPr>
            <a:spLocks noGrp="1"/>
          </p:cNvSpPr>
          <p:nvPr>
            <p:ph type="body" idx="1"/>
          </p:nvPr>
        </p:nvSpPr>
        <p:spPr>
          <a:xfrm>
            <a:off x="838200" y="1825625"/>
            <a:ext cx="10515598"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a:extLst>
              <a:ext uri="{FF2B5EF4-FFF2-40B4-BE49-F238E27FC236}">
                <a16:creationId xmlns="" xmlns:a16="http://schemas.microsoft.com/office/drawing/2014/main" id="{52DB4F10-F75B-41A8-B994-BFF68949E59A}"/>
              </a:ext>
            </a:extLst>
          </p:cNvPr>
          <p:cNvSpPr>
            <a:spLocks noGrp="1"/>
          </p:cNvSpPr>
          <p:nvPr>
            <p:ph type="sldNum" sz="quarter" idx="4"/>
          </p:nvPr>
        </p:nvSpPr>
        <p:spPr>
          <a:xfrm>
            <a:off x="11353800" y="6361475"/>
            <a:ext cx="838200" cy="360000"/>
          </a:xfrm>
          <a:prstGeom prst="rect">
            <a:avLst/>
          </a:prstGeom>
          <a:solidFill>
            <a:schemeClr val="tx1">
              <a:lumMod val="85000"/>
              <a:lumOff val="15000"/>
            </a:schemeClr>
          </a:solidFill>
        </p:spPr>
        <p:txBody>
          <a:bodyPr vert="horz" lIns="91440" tIns="45720" rIns="91440" bIns="45720" rtlCol="0" anchor="ctr"/>
          <a:lstStyle>
            <a:lvl1pPr algn="ctr">
              <a:defRPr sz="1200">
                <a:solidFill>
                  <a:schemeClr val="bg1"/>
                </a:solidFill>
              </a:defRPr>
            </a:lvl1pPr>
          </a:lstStyle>
          <a:p>
            <a:r>
              <a:rPr lang="en-US" dirty="0"/>
              <a:t>PAGE </a:t>
            </a:r>
            <a:fld id="{4A9B5881-4007-4345-955A-79C2656F0C49}" type="slidenum">
              <a:rPr lang="en-US" smtClean="0"/>
              <a:pPr/>
              <a:t>‹#›</a:t>
            </a:fld>
            <a:endParaRPr lang="en-US" dirty="0"/>
          </a:p>
        </p:txBody>
      </p:sp>
      <p:sp>
        <p:nvSpPr>
          <p:cNvPr id="7" name="Rectangle 6">
            <a:extLst>
              <a:ext uri="{FF2B5EF4-FFF2-40B4-BE49-F238E27FC236}">
                <a16:creationId xmlns="" xmlns:a16="http://schemas.microsoft.com/office/drawing/2014/main" id="{512D21E2-8DEB-4F43-A26E-B8DA900A9230}"/>
              </a:ext>
            </a:extLst>
          </p:cNvPr>
          <p:cNvSpPr/>
          <p:nvPr userDrawn="1"/>
        </p:nvSpPr>
        <p:spPr>
          <a:xfrm>
            <a:off x="0" y="6721475"/>
            <a:ext cx="12192000" cy="136525"/>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 xmlns:a16="http://schemas.microsoft.com/office/drawing/2014/main" id="{35CD3143-7FD1-40EA-AA4A-47C72380AEC2}"/>
              </a:ext>
            </a:extLst>
          </p:cNvPr>
          <p:cNvSpPr/>
          <p:nvPr userDrawn="1"/>
        </p:nvSpPr>
        <p:spPr>
          <a:xfrm>
            <a:off x="11353798" y="6721474"/>
            <a:ext cx="838201" cy="136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 xmlns:p14="http://schemas.microsoft.com/office/powerpoint/2010/main" val="3853920126"/>
      </p:ext>
    </p:extLst>
  </p:cSld>
  <p:clrMap bg1="lt1" tx1="dk1" bg2="lt2" tx2="dk2" accent1="accent1" accent2="accent2" accent3="accent3" accent4="accent4" accent5="accent5" accent6="accent6" hlink="hlink" folHlink="folHlink"/>
  <p:sldLayoutIdLst>
    <p:sldLayoutId id="2147483661" r:id="rId1"/>
    <p:sldLayoutId id="2147483659" r:id="rId2"/>
    <p:sldLayoutId id="2147483660" r:id="rId3"/>
    <p:sldLayoutId id="2147483665" r:id="rId4"/>
    <p:sldLayoutId id="2147483666" r:id="rId5"/>
    <p:sldLayoutId id="2147483650" r:id="rId6"/>
    <p:sldLayoutId id="2147483663" r:id="rId7"/>
    <p:sldLayoutId id="2147483664" r:id="rId8"/>
    <p:sldLayoutId id="2147483651" r:id="rId9"/>
    <p:sldLayoutId id="2147483652" r:id="rId10"/>
    <p:sldLayoutId id="2147483653" r:id="rId11"/>
    <p:sldLayoutId id="2147483654" r:id="rId12"/>
    <p:sldLayoutId id="2147483655" r:id="rId13"/>
    <p:sldLayoutId id="2147483656" r:id="rId14"/>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E10C5037-DA4A-44E2-A9FB-84B1498768A7}"/>
              </a:ext>
            </a:extLst>
          </p:cNvPr>
          <p:cNvSpPr>
            <a:spLocks noGrp="1"/>
          </p:cNvSpPr>
          <p:nvPr>
            <p:ph type="title"/>
          </p:nvPr>
        </p:nvSpPr>
        <p:spPr>
          <a:xfrm>
            <a:off x="7416801" y="1676409"/>
            <a:ext cx="4380810" cy="2436592"/>
          </a:xfrm>
        </p:spPr>
        <p:txBody>
          <a:bodyPr>
            <a:normAutofit/>
          </a:bodyPr>
          <a:lstStyle/>
          <a:p>
            <a:pPr algn="ctr"/>
            <a:r>
              <a:rPr lang="en-US" sz="5400" dirty="0" smtClean="0"/>
              <a:t>String</a:t>
            </a:r>
            <a:endParaRPr lang="en-US" sz="5400" dirty="0"/>
          </a:p>
        </p:txBody>
      </p:sp>
      <p:sp>
        <p:nvSpPr>
          <p:cNvPr id="15" name="Slide Number Placeholder 14">
            <a:extLst>
              <a:ext uri="{FF2B5EF4-FFF2-40B4-BE49-F238E27FC236}">
                <a16:creationId xmlns="" xmlns:a16="http://schemas.microsoft.com/office/drawing/2014/main" id="{26F5C050-EB87-421A-8A5C-E6CB30102699}"/>
              </a:ext>
            </a:extLst>
          </p:cNvPr>
          <p:cNvSpPr>
            <a:spLocks noGrp="1"/>
          </p:cNvSpPr>
          <p:nvPr>
            <p:ph type="sldNum" sz="quarter" idx="10"/>
          </p:nvPr>
        </p:nvSpPr>
        <p:spPr/>
        <p:txBody>
          <a:bodyPr/>
          <a:lstStyle/>
          <a:p>
            <a:r>
              <a:rPr lang="en-US" dirty="0"/>
              <a:t>PAGE </a:t>
            </a:r>
            <a:fld id="{4A9B5881-4007-4345-955A-79C2656F0C49}" type="slidenum">
              <a:rPr lang="en-US" smtClean="0"/>
              <a:pPr/>
              <a:t>1</a:t>
            </a:fld>
            <a:endParaRPr lang="en-US" dirty="0"/>
          </a:p>
        </p:txBody>
      </p:sp>
      <p:pic>
        <p:nvPicPr>
          <p:cNvPr id="29" name="Picture Placeholder 28" descr="Young student drawing on a whiteboard">
            <a:extLst>
              <a:ext uri="{FF2B5EF4-FFF2-40B4-BE49-F238E27FC236}">
                <a16:creationId xmlns="" xmlns:a16="http://schemas.microsoft.com/office/drawing/2014/main" id="{AE2FE2E9-1D1E-404B-A659-DD19B5D66B5B}"/>
              </a:ext>
            </a:extLst>
          </p:cNvPr>
          <p:cNvPicPr>
            <a:picLocks noGrp="1" noChangeAspect="1"/>
          </p:cNvPicPr>
          <p:nvPr>
            <p:ph type="pic" idx="1"/>
          </p:nvPr>
        </p:nvPicPr>
        <p:blipFill>
          <a:blip r:embed="rId2" cstate="screen">
            <a:extLst>
              <a:ext uri="{28A0092B-C50C-407E-A947-70E740481C1C}">
                <a14:useLocalDpi xmlns="" xmlns:a14="http://schemas.microsoft.com/office/drawing/2010/main"/>
              </a:ext>
            </a:extLst>
          </a:blip>
          <a:srcRect/>
          <a:stretch>
            <a:fillRect/>
          </a:stretch>
        </p:blipFill>
        <p:spPr>
          <a:xfrm>
            <a:off x="0" y="-6380"/>
            <a:ext cx="6918037" cy="6727855"/>
          </a:xfrm>
        </p:spPr>
      </p:pic>
    </p:spTree>
    <p:extLst>
      <p:ext uri="{BB962C8B-B14F-4D97-AF65-F5344CB8AC3E}">
        <p14:creationId xmlns="" xmlns:p14="http://schemas.microsoft.com/office/powerpoint/2010/main" val="11362502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99600F-A17E-4354-A7AB-0CC2A43A9354}"/>
              </a:ext>
            </a:extLst>
          </p:cNvPr>
          <p:cNvSpPr>
            <a:spLocks noGrp="1"/>
          </p:cNvSpPr>
          <p:nvPr>
            <p:ph type="title"/>
          </p:nvPr>
        </p:nvSpPr>
        <p:spPr>
          <a:xfrm>
            <a:off x="838200" y="641855"/>
            <a:ext cx="10515600" cy="772107"/>
          </a:xfrm>
        </p:spPr>
        <p:txBody>
          <a:bodyPr/>
          <a:lstStyle/>
          <a:p>
            <a:pPr algn="ctr"/>
            <a:r>
              <a:rPr lang="en-US" dirty="0" smtClean="0"/>
              <a:t>Properties of An Array</a:t>
            </a:r>
            <a:endParaRPr lang="en-US" dirty="0"/>
          </a:p>
        </p:txBody>
      </p:sp>
      <p:sp>
        <p:nvSpPr>
          <p:cNvPr id="6" name="Content Placeholder 5"/>
          <p:cNvSpPr>
            <a:spLocks noGrp="1"/>
          </p:cNvSpPr>
          <p:nvPr>
            <p:ph idx="1"/>
          </p:nvPr>
        </p:nvSpPr>
        <p:spPr>
          <a:xfrm>
            <a:off x="682625" y="2010137"/>
            <a:ext cx="10515600" cy="4351338"/>
          </a:xfrm>
        </p:spPr>
        <p:txBody>
          <a:bodyPr>
            <a:normAutofit/>
          </a:bodyPr>
          <a:lstStyle/>
          <a:p>
            <a:r>
              <a:rPr lang="en-US" sz="2400" dirty="0" smtClean="0"/>
              <a:t>As all objects in java extend from Object class , similarly an array object also extends from Object class.</a:t>
            </a:r>
          </a:p>
          <a:p>
            <a:r>
              <a:rPr lang="en-US" sz="2400" dirty="0" smtClean="0"/>
              <a:t>Therefore an array of Object type can hold objects of all types whether it be primitive or reference types.</a:t>
            </a:r>
          </a:p>
          <a:p>
            <a:r>
              <a:rPr lang="en-US" sz="2400" dirty="0" smtClean="0"/>
              <a:t>Since arrays are objects , hence all arrays are assigned default values at the time of creation. All primitive type arrays are assigned default values as zero while non-primitives are assigned null.</a:t>
            </a:r>
          </a:p>
        </p:txBody>
      </p:sp>
      <p:sp>
        <p:nvSpPr>
          <p:cNvPr id="4" name="Slide Number Placeholder 3">
            <a:extLst>
              <a:ext uri="{FF2B5EF4-FFF2-40B4-BE49-F238E27FC236}">
                <a16:creationId xmlns="" xmlns:a16="http://schemas.microsoft.com/office/drawing/2014/main" id="{62B4CE3A-8C88-45AA-A849-57E5A7AC22C1}"/>
              </a:ext>
            </a:extLst>
          </p:cNvPr>
          <p:cNvSpPr>
            <a:spLocks noGrp="1"/>
          </p:cNvSpPr>
          <p:nvPr>
            <p:ph type="sldNum" sz="quarter" idx="10"/>
          </p:nvPr>
        </p:nvSpPr>
        <p:spPr/>
        <p:txBody>
          <a:bodyPr/>
          <a:lstStyle/>
          <a:p>
            <a:r>
              <a:rPr lang="en-US" dirty="0"/>
              <a:t>PAGE </a:t>
            </a:r>
            <a:fld id="{4A9B5881-4007-4345-955A-79C2656F0C49}" type="slidenum">
              <a:rPr lang="en-US" smtClean="0"/>
              <a:pPr/>
              <a:t>10</a:t>
            </a:fld>
            <a:endParaRPr lang="en-US" dirty="0"/>
          </a:p>
        </p:txBody>
      </p:sp>
      <p:sp>
        <p:nvSpPr>
          <p:cNvPr id="11" name="Rectangle 10">
            <a:extLst>
              <a:ext uri="{FF2B5EF4-FFF2-40B4-BE49-F238E27FC236}">
                <a16:creationId xmlns=""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 xmlns:p14="http://schemas.microsoft.com/office/powerpoint/2010/main" val="10239823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F58AE6-56F6-44E8-8BBF-23277B1773E4}"/>
              </a:ext>
            </a:extLst>
          </p:cNvPr>
          <p:cNvSpPr>
            <a:spLocks noGrp="1"/>
          </p:cNvSpPr>
          <p:nvPr>
            <p:ph type="title"/>
          </p:nvPr>
        </p:nvSpPr>
        <p:spPr/>
        <p:txBody>
          <a:bodyPr/>
          <a:lstStyle/>
          <a:p>
            <a:pPr algn="ctr"/>
            <a:r>
              <a:rPr lang="en-US" dirty="0" smtClean="0"/>
              <a:t>Questions ??</a:t>
            </a:r>
            <a:endParaRPr lang="en-US" dirty="0"/>
          </a:p>
        </p:txBody>
      </p:sp>
      <p:pic>
        <p:nvPicPr>
          <p:cNvPr id="3" name="Content Placeholder 2"/>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4705350" y="1487686"/>
            <a:ext cx="6648450" cy="3739753"/>
          </a:xfrm>
        </p:spPr>
      </p:pic>
      <p:sp>
        <p:nvSpPr>
          <p:cNvPr id="20" name="Slide Number Placeholder 19">
            <a:extLst>
              <a:ext uri="{FF2B5EF4-FFF2-40B4-BE49-F238E27FC236}">
                <a16:creationId xmlns="" xmlns:a16="http://schemas.microsoft.com/office/drawing/2014/main" id="{3AEC0301-E9AA-4478-9E23-C372DBDCE653}"/>
              </a:ext>
            </a:extLst>
          </p:cNvPr>
          <p:cNvSpPr>
            <a:spLocks noGrp="1"/>
          </p:cNvSpPr>
          <p:nvPr>
            <p:ph type="sldNum" sz="quarter" idx="10"/>
          </p:nvPr>
        </p:nvSpPr>
        <p:spPr>
          <a:xfrm>
            <a:off x="10717695" y="6363134"/>
            <a:ext cx="838200" cy="360000"/>
          </a:xfrm>
        </p:spPr>
        <p:txBody>
          <a:bodyPr/>
          <a:lstStyle/>
          <a:p>
            <a:r>
              <a:rPr lang="en-US" dirty="0"/>
              <a:t>PAGE </a:t>
            </a:r>
            <a:fld id="{4A9B5881-4007-4345-955A-79C2656F0C49}" type="slidenum">
              <a:rPr lang="en-US" smtClean="0"/>
              <a:pPr/>
              <a:t>11</a:t>
            </a:fld>
            <a:endParaRPr lang="en-US" dirty="0"/>
          </a:p>
        </p:txBody>
      </p:sp>
      <p:sp>
        <p:nvSpPr>
          <p:cNvPr id="10" name="Isosceles Triangle 9">
            <a:extLst>
              <a:ext uri="{FF2B5EF4-FFF2-40B4-BE49-F238E27FC236}">
                <a16:creationId xmlns="" xmlns:a16="http://schemas.microsoft.com/office/drawing/2014/main" id="{792980D7-ED01-4955-83DB-59BA18C94FBA}"/>
              </a:ext>
              <a:ext uri="{C183D7F6-B498-43B3-948B-1728B52AA6E4}">
                <adec:decorative xmlns:adec="http://schemas.microsoft.com/office/drawing/2017/decorative" xmlns="" val="1"/>
              </a:ext>
            </a:extLst>
          </p:cNvPr>
          <p:cNvSpPr/>
          <p:nvPr/>
        </p:nvSpPr>
        <p:spPr>
          <a:xfrm rot="10800000">
            <a:off x="10006315" y="627156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5785658" y="3244334"/>
            <a:ext cx="620683" cy="369332"/>
          </a:xfrm>
          <a:prstGeom prst="rect">
            <a:avLst/>
          </a:prstGeom>
        </p:spPr>
        <p:txBody>
          <a:bodyPr wrap="none">
            <a:spAutoFit/>
          </a:bodyPr>
          <a:lstStyle/>
          <a:p>
            <a:r>
              <a:rPr lang="en-US" dirty="0"/>
              <a:t>a b c</a:t>
            </a:r>
          </a:p>
        </p:txBody>
      </p:sp>
    </p:spTree>
    <p:extLst>
      <p:ext uri="{BB962C8B-B14F-4D97-AF65-F5344CB8AC3E}">
        <p14:creationId xmlns="" xmlns:p14="http://schemas.microsoft.com/office/powerpoint/2010/main" val="17049495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Exam Objectives</a:t>
            </a:r>
            <a:endParaRPr lang="en-US" dirty="0"/>
          </a:p>
        </p:txBody>
      </p:sp>
      <p:sp>
        <p:nvSpPr>
          <p:cNvPr id="3" name="Content Placeholder 2">
            <a:extLst>
              <a:ext uri="{FF2B5EF4-FFF2-40B4-BE49-F238E27FC236}">
                <a16:creationId xmlns="" xmlns:a16="http://schemas.microsoft.com/office/drawing/2014/main" id="{FA6A4B49-27C8-46B6-8B11-AD7E8F615E2C}"/>
              </a:ext>
            </a:extLst>
          </p:cNvPr>
          <p:cNvSpPr>
            <a:spLocks noGrp="1"/>
          </p:cNvSpPr>
          <p:nvPr>
            <p:ph idx="1"/>
          </p:nvPr>
        </p:nvSpPr>
        <p:spPr>
          <a:xfrm>
            <a:off x="838200" y="1825625"/>
            <a:ext cx="5080000" cy="4351338"/>
          </a:xfrm>
        </p:spPr>
        <p:txBody>
          <a:bodyPr>
            <a:normAutofit/>
          </a:bodyPr>
          <a:lstStyle/>
          <a:p>
            <a:endParaRPr lang="en-US" b="1" dirty="0" smtClean="0"/>
          </a:p>
          <a:p>
            <a:endParaRPr lang="en-US" b="1" dirty="0" smtClean="0"/>
          </a:p>
          <a:p>
            <a:endParaRPr lang="en-US" sz="2800" b="1" dirty="0" smtClean="0"/>
          </a:p>
          <a:p>
            <a:r>
              <a:rPr lang="en-US" sz="2800" b="1" dirty="0"/>
              <a:t>Working with String </a:t>
            </a:r>
            <a:r>
              <a:rPr lang="en-US" sz="2800" b="1" dirty="0" smtClean="0"/>
              <a:t>APIs</a:t>
            </a:r>
          </a:p>
          <a:p>
            <a:pPr lvl="1"/>
            <a:r>
              <a:rPr lang="en-US" sz="2400" dirty="0" smtClean="0"/>
              <a:t>Create </a:t>
            </a:r>
            <a:r>
              <a:rPr lang="en-US" sz="2400" dirty="0"/>
              <a:t>and manipulate </a:t>
            </a:r>
            <a:r>
              <a:rPr lang="en-US" sz="2400" dirty="0" smtClean="0"/>
              <a:t>Strings.</a:t>
            </a:r>
            <a:endParaRPr lang="en-US" sz="2400" dirty="0"/>
          </a:p>
          <a:p>
            <a:pPr lvl="1"/>
            <a:r>
              <a:rPr lang="en-US" sz="2400" dirty="0" smtClean="0"/>
              <a:t>Manipulate </a:t>
            </a:r>
            <a:r>
              <a:rPr lang="en-US" sz="2400" dirty="0"/>
              <a:t>data using the </a:t>
            </a:r>
            <a:r>
              <a:rPr lang="en-US" sz="2400" dirty="0" err="1"/>
              <a:t>StringBuilder</a:t>
            </a:r>
            <a:r>
              <a:rPr lang="en-US" sz="2400" dirty="0"/>
              <a:t> class </a:t>
            </a:r>
            <a:r>
              <a:rPr lang="en-US" sz="2400" dirty="0" smtClean="0"/>
              <a:t>and its methods.</a:t>
            </a:r>
            <a:endParaRPr lang="en-US" sz="2400" noProof="1"/>
          </a:p>
        </p:txBody>
      </p:sp>
      <p:sp>
        <p:nvSpPr>
          <p:cNvPr id="4" name="Slide Number Placeholder 3">
            <a:extLst>
              <a:ext uri="{FF2B5EF4-FFF2-40B4-BE49-F238E27FC236}">
                <a16:creationId xmlns=""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2</a:t>
            </a:fld>
            <a:endParaRPr lang="en-US" dirty="0"/>
          </a:p>
        </p:txBody>
      </p:sp>
      <p:sp>
        <p:nvSpPr>
          <p:cNvPr id="11" name="Rectangle 10">
            <a:extLst>
              <a:ext uri="{FF2B5EF4-FFF2-40B4-BE49-F238E27FC236}">
                <a16:creationId xmlns=""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7" name="Picture 6" descr="lesson-planning-1-638.png"/>
          <p:cNvPicPr>
            <a:picLocks noChangeAspect="1"/>
          </p:cNvPicPr>
          <p:nvPr/>
        </p:nvPicPr>
        <p:blipFill>
          <a:blip r:embed="rId2"/>
          <a:stretch>
            <a:fillRect/>
          </a:stretch>
        </p:blipFill>
        <p:spPr>
          <a:xfrm>
            <a:off x="6134099" y="1731962"/>
            <a:ext cx="5260975" cy="4562475"/>
          </a:xfrm>
          <a:prstGeom prst="rect">
            <a:avLst/>
          </a:prstGeom>
        </p:spPr>
      </p:pic>
    </p:spTree>
    <p:extLst>
      <p:ext uri="{BB962C8B-B14F-4D97-AF65-F5344CB8AC3E}">
        <p14:creationId xmlns="" xmlns:p14="http://schemas.microsoft.com/office/powerpoint/2010/main" val="12811032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String: An Introduction</a:t>
            </a:r>
            <a:endParaRPr lang="en-US" dirty="0"/>
          </a:p>
        </p:txBody>
      </p:sp>
      <p:sp>
        <p:nvSpPr>
          <p:cNvPr id="3" name="Content Placeholder 2">
            <a:extLst>
              <a:ext uri="{FF2B5EF4-FFF2-40B4-BE49-F238E27FC236}">
                <a16:creationId xmlns="" xmlns:a16="http://schemas.microsoft.com/office/drawing/2014/main" id="{FA6A4B49-27C8-46B6-8B11-AD7E8F615E2C}"/>
              </a:ext>
            </a:extLst>
          </p:cNvPr>
          <p:cNvSpPr>
            <a:spLocks noGrp="1"/>
          </p:cNvSpPr>
          <p:nvPr>
            <p:ph idx="1"/>
          </p:nvPr>
        </p:nvSpPr>
        <p:spPr>
          <a:xfrm>
            <a:off x="838199" y="1825625"/>
            <a:ext cx="10515599" cy="4351338"/>
          </a:xfrm>
        </p:spPr>
        <p:txBody>
          <a:bodyPr>
            <a:normAutofit/>
          </a:bodyPr>
          <a:lstStyle/>
          <a:p>
            <a:r>
              <a:rPr lang="en-US" sz="2800" dirty="0" smtClean="0"/>
              <a:t>String in java is a class whose </a:t>
            </a:r>
            <a:r>
              <a:rPr lang="en-US" sz="2800" b="1" i="1" u="sng" dirty="0" smtClean="0"/>
              <a:t>object</a:t>
            </a:r>
            <a:r>
              <a:rPr lang="en-US" sz="2800" dirty="0" smtClean="0"/>
              <a:t> is a collection of zero or more characters.</a:t>
            </a:r>
          </a:p>
          <a:p>
            <a:r>
              <a:rPr lang="en-US" sz="2600" dirty="0" smtClean="0"/>
              <a:t>Examples of objects of String class : “String” , “ABC” , “123”.</a:t>
            </a:r>
          </a:p>
          <a:p>
            <a:r>
              <a:rPr lang="en-US" sz="2600" dirty="0" smtClean="0"/>
              <a:t>Java manages whole implementation of String.</a:t>
            </a:r>
          </a:p>
          <a:p>
            <a:r>
              <a:rPr lang="en-US" sz="2600" dirty="0" smtClean="0"/>
              <a:t>String is a final class which means it cant be inherited further and modified.</a:t>
            </a:r>
          </a:p>
          <a:p>
            <a:r>
              <a:rPr lang="en-US" sz="2600" dirty="0" smtClean="0"/>
              <a:t>String objects are immutable. This means that object once created with a specific set of characters cannot be changed. New String can be created but original one cannot be modified.</a:t>
            </a:r>
          </a:p>
          <a:p>
            <a:endParaRPr lang="en-US" sz="2600" dirty="0"/>
          </a:p>
        </p:txBody>
      </p:sp>
      <p:sp>
        <p:nvSpPr>
          <p:cNvPr id="4" name="Slide Number Placeholder 3">
            <a:extLst>
              <a:ext uri="{FF2B5EF4-FFF2-40B4-BE49-F238E27FC236}">
                <a16:creationId xmlns=""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3</a:t>
            </a:fld>
            <a:endParaRPr lang="en-US" dirty="0"/>
          </a:p>
        </p:txBody>
      </p:sp>
      <p:sp>
        <p:nvSpPr>
          <p:cNvPr id="11" name="Rectangle 10">
            <a:extLst>
              <a:ext uri="{FF2B5EF4-FFF2-40B4-BE49-F238E27FC236}">
                <a16:creationId xmlns=""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 xmlns:p14="http://schemas.microsoft.com/office/powerpoint/2010/main" val="36661088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String Interning</a:t>
            </a:r>
            <a:endParaRPr lang="en-US" dirty="0"/>
          </a:p>
        </p:txBody>
      </p:sp>
      <p:sp>
        <p:nvSpPr>
          <p:cNvPr id="3" name="Content Placeholder 2">
            <a:extLst>
              <a:ext uri="{FF2B5EF4-FFF2-40B4-BE49-F238E27FC236}">
                <a16:creationId xmlns="" xmlns:a16="http://schemas.microsoft.com/office/drawing/2014/main" id="{FA6A4B49-27C8-46B6-8B11-AD7E8F615E2C}"/>
              </a:ext>
            </a:extLst>
          </p:cNvPr>
          <p:cNvSpPr>
            <a:spLocks noGrp="1"/>
          </p:cNvSpPr>
          <p:nvPr>
            <p:ph idx="1"/>
          </p:nvPr>
        </p:nvSpPr>
        <p:spPr>
          <a:xfrm>
            <a:off x="838199" y="1825625"/>
            <a:ext cx="10515599" cy="4351338"/>
          </a:xfrm>
        </p:spPr>
        <p:txBody>
          <a:bodyPr>
            <a:normAutofit fontScale="70000" lnSpcReduction="20000"/>
          </a:bodyPr>
          <a:lstStyle/>
          <a:p>
            <a:r>
              <a:rPr lang="en-US" sz="2800" dirty="0" smtClean="0"/>
              <a:t>In java , String is allocated in a special portion of heap memory known as “string pool”.</a:t>
            </a:r>
          </a:p>
          <a:p>
            <a:r>
              <a:rPr lang="en-US" sz="2800" dirty="0" smtClean="0"/>
              <a:t>In order to implement String in an efficient way , a single object is created for all objects of String that have the same character sequence. This means that all String references that point to an object which has same character </a:t>
            </a:r>
            <a:r>
              <a:rPr lang="en-US" sz="2800" dirty="0"/>
              <a:t>sequence</a:t>
            </a:r>
            <a:r>
              <a:rPr lang="en-US" sz="2800" dirty="0" smtClean="0"/>
              <a:t> actually point to the same object.</a:t>
            </a:r>
            <a:r>
              <a:rPr lang="en-US" dirty="0"/>
              <a:t> </a:t>
            </a:r>
            <a:endParaRPr lang="en-US" dirty="0" smtClean="0"/>
          </a:p>
          <a:p>
            <a:r>
              <a:rPr lang="en-US" sz="2900" dirty="0" smtClean="0"/>
              <a:t>If the compiler can resolve the character sequence of a string then only it is interned.</a:t>
            </a:r>
          </a:p>
          <a:p>
            <a:r>
              <a:rPr lang="en-US" sz="2800" dirty="0" smtClean="0"/>
              <a:t>String </a:t>
            </a:r>
            <a:r>
              <a:rPr lang="en-US" sz="2800" dirty="0"/>
              <a:t>pooling is Java's way of saving program memory by avoiding creation </a:t>
            </a:r>
            <a:r>
              <a:rPr lang="en-US" sz="2800" dirty="0" smtClean="0"/>
              <a:t>of multiple </a:t>
            </a:r>
            <a:r>
              <a:rPr lang="en-US" sz="2800" dirty="0"/>
              <a:t>String objects containing the same </a:t>
            </a:r>
            <a:r>
              <a:rPr lang="en-US" sz="2800" dirty="0" smtClean="0"/>
              <a:t>value.</a:t>
            </a:r>
            <a:endParaRPr lang="en-US" sz="2800" dirty="0"/>
          </a:p>
          <a:p>
            <a:r>
              <a:rPr lang="en-US" sz="2800" dirty="0" smtClean="0"/>
              <a:t>But what happens if a reference to the object modifies the String object. Will not all references start pointing to the changed copy of the object ?</a:t>
            </a:r>
          </a:p>
          <a:p>
            <a:r>
              <a:rPr lang="en-US" sz="2800" dirty="0" smtClean="0"/>
              <a:t>This is where </a:t>
            </a:r>
            <a:r>
              <a:rPr lang="en-US" sz="2800" b="1" i="1" u="sng" dirty="0" smtClean="0">
                <a:solidFill>
                  <a:srgbClr val="FFFF00"/>
                </a:solidFill>
              </a:rPr>
              <a:t>immutability</a:t>
            </a:r>
            <a:r>
              <a:rPr lang="en-US" sz="2800" dirty="0" smtClean="0"/>
              <a:t> of the String object comes in handy. Whenever a String object is modified, original object is never modified. Instead a new String object is created with the changed character pattern and assigned to the reference. This ensures that all other reference to the original object point to the same character pattern while the reference that changed the String object points to the changed object.</a:t>
            </a:r>
          </a:p>
          <a:p>
            <a:r>
              <a:rPr lang="en-US" sz="2800" dirty="0" smtClean="0"/>
              <a:t>This phenomenon is referred to as </a:t>
            </a:r>
            <a:r>
              <a:rPr lang="en-US" sz="2800" b="1" i="1" u="sng" dirty="0" smtClean="0">
                <a:solidFill>
                  <a:srgbClr val="FFFF00"/>
                </a:solidFill>
              </a:rPr>
              <a:t>interning</a:t>
            </a:r>
            <a:r>
              <a:rPr lang="en-US" sz="2800" dirty="0" smtClean="0"/>
              <a:t> of string.</a:t>
            </a:r>
          </a:p>
        </p:txBody>
      </p:sp>
      <p:sp>
        <p:nvSpPr>
          <p:cNvPr id="4" name="Slide Number Placeholder 3">
            <a:extLst>
              <a:ext uri="{FF2B5EF4-FFF2-40B4-BE49-F238E27FC236}">
                <a16:creationId xmlns=""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4</a:t>
            </a:fld>
            <a:endParaRPr lang="en-US" dirty="0"/>
          </a:p>
        </p:txBody>
      </p:sp>
      <p:sp>
        <p:nvSpPr>
          <p:cNvPr id="11" name="Rectangle 10">
            <a:extLst>
              <a:ext uri="{FF2B5EF4-FFF2-40B4-BE49-F238E27FC236}">
                <a16:creationId xmlns=""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 xmlns:p14="http://schemas.microsoft.com/office/powerpoint/2010/main" val="27457711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598376"/>
            <a:ext cx="9740900" cy="833663"/>
          </a:xfrm>
        </p:spPr>
        <p:txBody>
          <a:bodyPr/>
          <a:lstStyle/>
          <a:p>
            <a:pPr algn="ctr"/>
            <a:r>
              <a:rPr lang="en-US" dirty="0" smtClean="0"/>
              <a:t>String Creation</a:t>
            </a:r>
            <a:endParaRPr lang="en-IN" dirty="0"/>
          </a:p>
        </p:txBody>
      </p:sp>
      <p:sp>
        <p:nvSpPr>
          <p:cNvPr id="4" name="Slide Number Placeholder 3"/>
          <p:cNvSpPr>
            <a:spLocks noGrp="1"/>
          </p:cNvSpPr>
          <p:nvPr>
            <p:ph type="sldNum" sz="quarter" idx="10"/>
          </p:nvPr>
        </p:nvSpPr>
        <p:spPr/>
        <p:txBody>
          <a:bodyPr/>
          <a:lstStyle/>
          <a:p>
            <a:r>
              <a:rPr lang="en-US" smtClean="0"/>
              <a:t>PAGE </a:t>
            </a:r>
            <a:fld id="{4A9B5881-4007-4345-955A-79C2656F0C49}" type="slidenum">
              <a:rPr lang="en-US" smtClean="0"/>
              <a:pPr/>
              <a:t>5</a:t>
            </a:fld>
            <a:endParaRPr lang="en-US" dirty="0"/>
          </a:p>
        </p:txBody>
      </p:sp>
      <p:pic>
        <p:nvPicPr>
          <p:cNvPr id="7" name="Content Placeholder 4" descr="string.png"/>
          <p:cNvPicPr>
            <a:picLocks noChangeAspect="1"/>
          </p:cNvPicPr>
          <p:nvPr/>
        </p:nvPicPr>
        <p:blipFill>
          <a:blip r:embed="rId2"/>
          <a:stretch>
            <a:fillRect/>
          </a:stretch>
        </p:blipFill>
        <p:spPr>
          <a:xfrm>
            <a:off x="1231900" y="1625600"/>
            <a:ext cx="9753600" cy="4876799"/>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String Creation</a:t>
            </a:r>
            <a:endParaRPr lang="en-US" dirty="0"/>
          </a:p>
        </p:txBody>
      </p:sp>
      <p:sp>
        <p:nvSpPr>
          <p:cNvPr id="3" name="Content Placeholder 2">
            <a:extLst>
              <a:ext uri="{FF2B5EF4-FFF2-40B4-BE49-F238E27FC236}">
                <a16:creationId xmlns="" xmlns:a16="http://schemas.microsoft.com/office/drawing/2014/main" id="{FA6A4B49-27C8-46B6-8B11-AD7E8F615E2C}"/>
              </a:ext>
            </a:extLst>
          </p:cNvPr>
          <p:cNvSpPr>
            <a:spLocks noGrp="1"/>
          </p:cNvSpPr>
          <p:nvPr>
            <p:ph idx="1"/>
          </p:nvPr>
        </p:nvSpPr>
        <p:spPr>
          <a:xfrm>
            <a:off x="838199" y="1825625"/>
            <a:ext cx="10515599" cy="4351338"/>
          </a:xfrm>
        </p:spPr>
        <p:txBody>
          <a:bodyPr>
            <a:normAutofit fontScale="85000" lnSpcReduction="10000"/>
          </a:bodyPr>
          <a:lstStyle/>
          <a:p>
            <a:r>
              <a:rPr lang="en-US" sz="2800" dirty="0" smtClean="0"/>
              <a:t>Strings can be creating by the way of direct assignment.</a:t>
            </a:r>
          </a:p>
          <a:p>
            <a:pPr lvl="1"/>
            <a:r>
              <a:rPr lang="en-US" sz="2600" dirty="0" smtClean="0"/>
              <a:t>Example : String </a:t>
            </a:r>
            <a:r>
              <a:rPr lang="en-US" sz="2600" dirty="0" err="1" smtClean="0"/>
              <a:t>str</a:t>
            </a:r>
            <a:r>
              <a:rPr lang="en-US" sz="2600" dirty="0" smtClean="0"/>
              <a:t> = “OCP”</a:t>
            </a:r>
          </a:p>
          <a:p>
            <a:r>
              <a:rPr lang="en-US" sz="2800" dirty="0" smtClean="0"/>
              <a:t>All string created using the above way are interned automatically by the JVM.</a:t>
            </a:r>
          </a:p>
          <a:p>
            <a:r>
              <a:rPr lang="en-US" sz="2800" dirty="0" smtClean="0"/>
              <a:t>In order to create a normal heap based object of string, </a:t>
            </a:r>
            <a:r>
              <a:rPr lang="en-US" sz="2800" b="1" i="1" u="sng" dirty="0" smtClean="0">
                <a:solidFill>
                  <a:srgbClr val="FFFF00"/>
                </a:solidFill>
              </a:rPr>
              <a:t>new</a:t>
            </a:r>
            <a:r>
              <a:rPr lang="en-US" sz="2800" dirty="0" smtClean="0"/>
              <a:t> operator is used. Interning does not apply on these objects and these act like any other Java object.</a:t>
            </a:r>
          </a:p>
          <a:p>
            <a:r>
              <a:rPr lang="en-US" sz="2800" dirty="0" smtClean="0"/>
              <a:t>In order to convert a heap based normal String object, intern() method of String comes in handy. If intern() method is called on objects created using the new operator , JVM searches through the string pool and if an object with the same character pattern is found , it is returned. Otherwise a new object is created on the string pool and returned. Any future request to created an interned object with the same character pattern is satisfied using the above object.</a:t>
            </a:r>
          </a:p>
          <a:p>
            <a:endParaRPr lang="en-US" sz="2800" dirty="0"/>
          </a:p>
        </p:txBody>
      </p:sp>
      <p:sp>
        <p:nvSpPr>
          <p:cNvPr id="4" name="Slide Number Placeholder 3">
            <a:extLst>
              <a:ext uri="{FF2B5EF4-FFF2-40B4-BE49-F238E27FC236}">
                <a16:creationId xmlns=""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6</a:t>
            </a:fld>
            <a:endParaRPr lang="en-US" dirty="0"/>
          </a:p>
        </p:txBody>
      </p:sp>
      <p:sp>
        <p:nvSpPr>
          <p:cNvPr id="11" name="Rectangle 10">
            <a:extLst>
              <a:ext uri="{FF2B5EF4-FFF2-40B4-BE49-F238E27FC236}">
                <a16:creationId xmlns=""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 xmlns:p14="http://schemas.microsoft.com/office/powerpoint/2010/main" val="18860344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smtClean="0"/>
              <a:t>PAGE </a:t>
            </a:r>
            <a:fld id="{4A9B5881-4007-4345-955A-79C2656F0C49}" type="slidenum">
              <a:rPr lang="en-US" smtClean="0"/>
              <a:pPr/>
              <a:t>7</a:t>
            </a:fld>
            <a:endParaRPr lang="en-US" dirty="0"/>
          </a:p>
        </p:txBody>
      </p:sp>
      <p:sp>
        <p:nvSpPr>
          <p:cNvPr id="6" name="Content Placeholder 2">
            <a:extLst>
              <a:ext uri="{FF2B5EF4-FFF2-40B4-BE49-F238E27FC236}">
                <a16:creationId xmlns="" xmlns:a16="http://schemas.microsoft.com/office/drawing/2014/main" id="{FA6A4B49-27C8-46B6-8B11-AD7E8F615E2C}"/>
              </a:ext>
            </a:extLst>
          </p:cNvPr>
          <p:cNvSpPr>
            <a:spLocks noGrp="1"/>
          </p:cNvSpPr>
          <p:nvPr>
            <p:ph idx="1"/>
          </p:nvPr>
        </p:nvSpPr>
        <p:spPr>
          <a:xfrm>
            <a:off x="469900" y="1397000"/>
            <a:ext cx="4762499" cy="4940300"/>
          </a:xfrm>
        </p:spPr>
        <p:txBody>
          <a:bodyPr>
            <a:normAutofit/>
          </a:bodyPr>
          <a:lstStyle/>
          <a:p>
            <a:r>
              <a:rPr lang="en-US" sz="2800" dirty="0" smtClean="0"/>
              <a:t>‘+’ operator is overloaded for </a:t>
            </a:r>
            <a:r>
              <a:rPr lang="en-US" sz="2800" dirty="0" smtClean="0"/>
              <a:t>Strings and also known as string concatenation operator.</a:t>
            </a:r>
          </a:p>
          <a:p>
            <a:r>
              <a:rPr lang="en-US" sz="2800" dirty="0" smtClean="0"/>
              <a:t>We can also use </a:t>
            </a:r>
            <a:r>
              <a:rPr lang="en-US" sz="2800" dirty="0" smtClean="0"/>
              <a:t> </a:t>
            </a:r>
            <a:r>
              <a:rPr lang="en-US" sz="2800" dirty="0" err="1" smtClean="0"/>
              <a:t>concat</a:t>
            </a:r>
            <a:r>
              <a:rPr lang="en-US" sz="2800" dirty="0" smtClean="0"/>
              <a:t>() method of  string to join two strings.</a:t>
            </a:r>
          </a:p>
          <a:p>
            <a:r>
              <a:rPr lang="en-US" sz="2800" dirty="0" smtClean="0"/>
              <a:t>Another way is to use </a:t>
            </a:r>
            <a:r>
              <a:rPr lang="en-US" sz="2800" dirty="0" err="1" smtClean="0"/>
              <a:t>S</a:t>
            </a:r>
            <a:r>
              <a:rPr lang="en-US" sz="2800" dirty="0" err="1" smtClean="0"/>
              <a:t>tringBuffer</a:t>
            </a:r>
            <a:r>
              <a:rPr lang="en-US" sz="2800" dirty="0" smtClean="0"/>
              <a:t> and </a:t>
            </a:r>
            <a:r>
              <a:rPr lang="en-US" sz="2800" dirty="0" err="1" smtClean="0"/>
              <a:t>StringBuilder</a:t>
            </a:r>
            <a:r>
              <a:rPr lang="en-US" sz="2800" dirty="0" smtClean="0"/>
              <a:t> Classes.</a:t>
            </a:r>
            <a:endParaRPr lang="en-US" sz="2800" dirty="0" smtClean="0"/>
          </a:p>
          <a:p>
            <a:endParaRPr lang="en-US" sz="2800" dirty="0" smtClean="0"/>
          </a:p>
          <a:p>
            <a:endParaRPr lang="en-US" sz="2800" dirty="0" smtClean="0"/>
          </a:p>
          <a:p>
            <a:pPr>
              <a:buNone/>
            </a:pPr>
            <a:endParaRPr lang="en-US" sz="2200" dirty="0"/>
          </a:p>
        </p:txBody>
      </p:sp>
      <p:sp>
        <p:nvSpPr>
          <p:cNvPr id="7" name="Title 1">
            <a:extLst>
              <a:ext uri="{FF2B5EF4-FFF2-40B4-BE49-F238E27FC236}">
                <a16:creationId xmlns="" xmlns:a16="http://schemas.microsoft.com/office/drawing/2014/main" id="{E199600F-A17E-4354-A7AB-0CC2A43A9354}"/>
              </a:ext>
            </a:extLst>
          </p:cNvPr>
          <p:cNvSpPr>
            <a:spLocks noGrp="1"/>
          </p:cNvSpPr>
          <p:nvPr>
            <p:ph type="title"/>
          </p:nvPr>
        </p:nvSpPr>
        <p:spPr>
          <a:xfrm>
            <a:off x="838199" y="217379"/>
            <a:ext cx="10655301" cy="833663"/>
          </a:xfrm>
        </p:spPr>
        <p:txBody>
          <a:bodyPr/>
          <a:lstStyle/>
          <a:p>
            <a:pPr algn="ctr"/>
            <a:r>
              <a:rPr lang="en-US" dirty="0" smtClean="0"/>
              <a:t>String Concatenation</a:t>
            </a:r>
            <a:endParaRPr lang="en-US" dirty="0"/>
          </a:p>
        </p:txBody>
      </p:sp>
      <p:pic>
        <p:nvPicPr>
          <p:cNvPr id="8" name="Picture 7" descr="string concatenation.png"/>
          <p:cNvPicPr>
            <a:picLocks noChangeAspect="1"/>
          </p:cNvPicPr>
          <p:nvPr/>
        </p:nvPicPr>
        <p:blipFill>
          <a:blip r:embed="rId2"/>
          <a:stretch>
            <a:fillRect/>
          </a:stretch>
        </p:blipFill>
        <p:spPr>
          <a:xfrm>
            <a:off x="5435600" y="1371600"/>
            <a:ext cx="6235700" cy="5162652"/>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99600F-A17E-4354-A7AB-0CC2A43A9354}"/>
              </a:ext>
            </a:extLst>
          </p:cNvPr>
          <p:cNvSpPr>
            <a:spLocks noGrp="1"/>
          </p:cNvSpPr>
          <p:nvPr>
            <p:ph type="title"/>
          </p:nvPr>
        </p:nvSpPr>
        <p:spPr>
          <a:xfrm>
            <a:off x="838199" y="611079"/>
            <a:ext cx="10515600" cy="833663"/>
          </a:xfrm>
        </p:spPr>
        <p:txBody>
          <a:bodyPr/>
          <a:lstStyle/>
          <a:p>
            <a:pPr algn="ctr"/>
            <a:r>
              <a:rPr lang="en-US" dirty="0" smtClean="0"/>
              <a:t>Other Points</a:t>
            </a:r>
            <a:endParaRPr lang="en-US" dirty="0"/>
          </a:p>
        </p:txBody>
      </p:sp>
      <p:sp>
        <p:nvSpPr>
          <p:cNvPr id="3" name="Content Placeholder 2">
            <a:extLst>
              <a:ext uri="{FF2B5EF4-FFF2-40B4-BE49-F238E27FC236}">
                <a16:creationId xmlns="" xmlns:a16="http://schemas.microsoft.com/office/drawing/2014/main" id="{FA6A4B49-27C8-46B6-8B11-AD7E8F615E2C}"/>
              </a:ext>
            </a:extLst>
          </p:cNvPr>
          <p:cNvSpPr>
            <a:spLocks noGrp="1"/>
          </p:cNvSpPr>
          <p:nvPr>
            <p:ph idx="1"/>
          </p:nvPr>
        </p:nvSpPr>
        <p:spPr>
          <a:xfrm>
            <a:off x="838199" y="1825625"/>
            <a:ext cx="10515599" cy="4351338"/>
          </a:xfrm>
        </p:spPr>
        <p:txBody>
          <a:bodyPr>
            <a:normAutofit/>
          </a:bodyPr>
          <a:lstStyle/>
          <a:p>
            <a:r>
              <a:rPr lang="en-US" sz="2800" dirty="0" smtClean="0"/>
              <a:t>String concatenation </a:t>
            </a:r>
            <a:r>
              <a:rPr lang="en-US" sz="2800" dirty="0" smtClean="0"/>
              <a:t>rules:</a:t>
            </a:r>
          </a:p>
          <a:p>
            <a:pPr lvl="1"/>
            <a:r>
              <a:rPr lang="en-US" sz="2000" dirty="0"/>
              <a:t>If the non-string operand is a reference variable, the </a:t>
            </a:r>
            <a:r>
              <a:rPr lang="en-US" sz="2000" dirty="0" err="1"/>
              <a:t>toString</a:t>
            </a:r>
            <a:r>
              <a:rPr lang="en-US" sz="2000" dirty="0"/>
              <a:t>() </a:t>
            </a:r>
            <a:r>
              <a:rPr lang="en-US" sz="2000" dirty="0" smtClean="0"/>
              <a:t>method is </a:t>
            </a:r>
            <a:r>
              <a:rPr lang="en-US" sz="2000" dirty="0"/>
              <a:t>invoked on that reference to get a string representation of that object.</a:t>
            </a:r>
          </a:p>
          <a:p>
            <a:pPr lvl="1"/>
            <a:r>
              <a:rPr lang="en-US" sz="2000" dirty="0" smtClean="0"/>
              <a:t>If </a:t>
            </a:r>
            <a:r>
              <a:rPr lang="en-US" sz="2000" dirty="0"/>
              <a:t>the non-string operand is a primitive variable or a primitive literal </a:t>
            </a:r>
            <a:r>
              <a:rPr lang="en-US" sz="2000" dirty="0" smtClean="0"/>
              <a:t>value</a:t>
            </a:r>
            <a:r>
              <a:rPr lang="en-US" sz="2000" dirty="0" smtClean="0"/>
              <a:t>, a </a:t>
            </a:r>
            <a:r>
              <a:rPr lang="en-US" sz="2000" dirty="0"/>
              <a:t>wrapper object of the same type is created using the primitive value </a:t>
            </a:r>
            <a:r>
              <a:rPr lang="en-US" sz="2000" dirty="0" smtClean="0"/>
              <a:t>and then </a:t>
            </a:r>
            <a:r>
              <a:rPr lang="en-US" sz="2000" dirty="0"/>
              <a:t>a string representation is obtained by invoking </a:t>
            </a:r>
            <a:r>
              <a:rPr lang="en-US" sz="2000" dirty="0" smtClean="0"/>
              <a:t> </a:t>
            </a:r>
            <a:r>
              <a:rPr lang="en-US" sz="2000" dirty="0" err="1" smtClean="0"/>
              <a:t>toString</a:t>
            </a:r>
            <a:r>
              <a:rPr lang="en-US" sz="2000" dirty="0"/>
              <a:t>() on </a:t>
            </a:r>
            <a:r>
              <a:rPr lang="en-US" sz="2000" dirty="0" smtClean="0"/>
              <a:t>the wrapper </a:t>
            </a:r>
            <a:r>
              <a:rPr lang="en-US" sz="2000" dirty="0"/>
              <a:t>object.</a:t>
            </a:r>
          </a:p>
          <a:p>
            <a:pPr lvl="1"/>
            <a:r>
              <a:rPr lang="en-US" sz="2000" dirty="0" smtClean="0"/>
              <a:t>If </a:t>
            </a:r>
            <a:r>
              <a:rPr lang="en-US" sz="2000" dirty="0"/>
              <a:t>the one of the operands is a null literal or a null reference variable, </a:t>
            </a:r>
            <a:r>
              <a:rPr lang="en-US" sz="2000" dirty="0" smtClean="0"/>
              <a:t>the string </a:t>
            </a:r>
            <a:r>
              <a:rPr lang="en-US" sz="2000" dirty="0"/>
              <a:t>"null" is </a:t>
            </a:r>
            <a:r>
              <a:rPr lang="en-US" sz="2000" dirty="0" smtClean="0"/>
              <a:t>used.</a:t>
            </a:r>
          </a:p>
          <a:p>
            <a:pPr>
              <a:buNone/>
            </a:pPr>
            <a:endParaRPr lang="en-US" sz="2200" dirty="0"/>
          </a:p>
        </p:txBody>
      </p:sp>
      <p:sp>
        <p:nvSpPr>
          <p:cNvPr id="4" name="Slide Number Placeholder 3">
            <a:extLst>
              <a:ext uri="{FF2B5EF4-FFF2-40B4-BE49-F238E27FC236}">
                <a16:creationId xmlns=""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8</a:t>
            </a:fld>
            <a:endParaRPr lang="en-US" dirty="0"/>
          </a:p>
        </p:txBody>
      </p:sp>
      <p:sp>
        <p:nvSpPr>
          <p:cNvPr id="11" name="Rectangle 10">
            <a:extLst>
              <a:ext uri="{FF2B5EF4-FFF2-40B4-BE49-F238E27FC236}">
                <a16:creationId xmlns=""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 xmlns:p14="http://schemas.microsoft.com/office/powerpoint/2010/main" val="26025952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99600F-A17E-4354-A7AB-0CC2A43A9354}"/>
              </a:ext>
            </a:extLst>
          </p:cNvPr>
          <p:cNvSpPr>
            <a:spLocks noGrp="1"/>
          </p:cNvSpPr>
          <p:nvPr>
            <p:ph type="title"/>
          </p:nvPr>
        </p:nvSpPr>
        <p:spPr>
          <a:xfrm>
            <a:off x="838200" y="641855"/>
            <a:ext cx="10515600" cy="772107"/>
          </a:xfrm>
        </p:spPr>
        <p:txBody>
          <a:bodyPr/>
          <a:lstStyle/>
          <a:p>
            <a:pPr algn="ctr"/>
            <a:r>
              <a:rPr lang="en-US" dirty="0" smtClean="0"/>
              <a:t>String Builder</a:t>
            </a:r>
            <a:endParaRPr lang="en-US" dirty="0"/>
          </a:p>
        </p:txBody>
      </p:sp>
      <p:sp>
        <p:nvSpPr>
          <p:cNvPr id="6" name="Content Placeholder 5"/>
          <p:cNvSpPr>
            <a:spLocks noGrp="1"/>
          </p:cNvSpPr>
          <p:nvPr>
            <p:ph idx="1"/>
          </p:nvPr>
        </p:nvSpPr>
        <p:spPr>
          <a:xfrm>
            <a:off x="682625" y="2010137"/>
            <a:ext cx="10515600" cy="4351338"/>
          </a:xfrm>
        </p:spPr>
        <p:txBody>
          <a:bodyPr>
            <a:normAutofit/>
          </a:bodyPr>
          <a:lstStyle/>
          <a:p>
            <a:r>
              <a:rPr lang="en-US" sz="2400" dirty="0" err="1" smtClean="0"/>
              <a:t>StringBuilder</a:t>
            </a:r>
            <a:r>
              <a:rPr lang="en-US" sz="2400" dirty="0" smtClean="0"/>
              <a:t> class is a mutable version of the String class. This class comes in handy when we need to do lots CRUD operations on the String and do not want that a new object is created each time a change happens.</a:t>
            </a:r>
          </a:p>
          <a:p>
            <a:r>
              <a:rPr lang="en-US" sz="2400" dirty="0" smtClean="0"/>
              <a:t>No “interning” happens on a </a:t>
            </a:r>
            <a:r>
              <a:rPr lang="en-US" sz="2400" dirty="0" err="1" smtClean="0"/>
              <a:t>StringBuilder</a:t>
            </a:r>
            <a:r>
              <a:rPr lang="en-US" sz="2400" dirty="0" smtClean="0"/>
              <a:t> object.</a:t>
            </a:r>
          </a:p>
          <a:p>
            <a:r>
              <a:rPr lang="en-US" sz="2400" dirty="0" err="1" smtClean="0"/>
              <a:t>StringBuilder</a:t>
            </a:r>
            <a:r>
              <a:rPr lang="en-US" sz="2400" dirty="0" smtClean="0"/>
              <a:t> is just like any other normal Java object. It has many useful utility methods which can used to implement String operations more efficiently.</a:t>
            </a:r>
          </a:p>
          <a:p>
            <a:endParaRPr lang="en-US" sz="2400" dirty="0" smtClean="0"/>
          </a:p>
        </p:txBody>
      </p:sp>
      <p:sp>
        <p:nvSpPr>
          <p:cNvPr id="4" name="Slide Number Placeholder 3">
            <a:extLst>
              <a:ext uri="{FF2B5EF4-FFF2-40B4-BE49-F238E27FC236}">
                <a16:creationId xmlns="" xmlns:a16="http://schemas.microsoft.com/office/drawing/2014/main" id="{62B4CE3A-8C88-45AA-A849-57E5A7AC22C1}"/>
              </a:ext>
            </a:extLst>
          </p:cNvPr>
          <p:cNvSpPr>
            <a:spLocks noGrp="1"/>
          </p:cNvSpPr>
          <p:nvPr>
            <p:ph type="sldNum" sz="quarter" idx="10"/>
          </p:nvPr>
        </p:nvSpPr>
        <p:spPr/>
        <p:txBody>
          <a:bodyPr/>
          <a:lstStyle/>
          <a:p>
            <a:r>
              <a:rPr lang="en-US" dirty="0"/>
              <a:t>PAGE </a:t>
            </a:r>
            <a:fld id="{4A9B5881-4007-4345-955A-79C2656F0C49}" type="slidenum">
              <a:rPr lang="en-US" smtClean="0"/>
              <a:pPr/>
              <a:t>9</a:t>
            </a:fld>
            <a:endParaRPr lang="en-US" dirty="0"/>
          </a:p>
        </p:txBody>
      </p:sp>
      <p:sp>
        <p:nvSpPr>
          <p:cNvPr id="11" name="Rectangle 10">
            <a:extLst>
              <a:ext uri="{FF2B5EF4-FFF2-40B4-BE49-F238E27FC236}">
                <a16:creationId xmlns=""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Tree>
    <p:extLst>
      <p:ext uri="{BB962C8B-B14F-4D97-AF65-F5344CB8AC3E}">
        <p14:creationId xmlns="" xmlns:p14="http://schemas.microsoft.com/office/powerpoint/2010/main" val="12877353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fontScheme name="MS Surge Teach Light and Dark">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Classic-Corporate_Teach a Course_Win32_SB - v2" id="{AAA48AC2-5F99-4B13-8624-B64D50F70391}" vid="{7E93EDBA-CDC2-40D2-AD59-7619D791F7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ppt/theme/themeOverride2.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BB7C387-AFDC-4FE3-A658-984B7F35F155}">
  <ds:schemaRefs>
    <ds:schemaRef ds:uri="http://schemas.microsoft.com/sharepoint/v3/contenttype/forms"/>
  </ds:schemaRefs>
</ds:datastoreItem>
</file>

<file path=customXml/itemProps2.xml><?xml version="1.0" encoding="utf-8"?>
<ds:datastoreItem xmlns:ds="http://schemas.openxmlformats.org/officeDocument/2006/customXml" ds:itemID="{F4E32C0B-4052-44CB-9341-8AD8B2CC471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D6766BD6-F648-49AA-B7EC-13E75CECB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Corporate teach a course</Template>
  <TotalTime>0</TotalTime>
  <Words>821</Words>
  <Application>Microsoft Office PowerPoint</Application>
  <PresentationFormat>Custom</PresentationFormat>
  <Paragraphs>60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String</vt:lpstr>
      <vt:lpstr>Exam Objectives</vt:lpstr>
      <vt:lpstr>String: An Introduction</vt:lpstr>
      <vt:lpstr>String Interning</vt:lpstr>
      <vt:lpstr>String Creation</vt:lpstr>
      <vt:lpstr>String Creation</vt:lpstr>
      <vt:lpstr>String Concatenation</vt:lpstr>
      <vt:lpstr>Other Points</vt:lpstr>
      <vt:lpstr>String Builder</vt:lpstr>
      <vt:lpstr>Properties of An Array</vt:lpstr>
      <vt:lpstr>Questions ??</vt:lpstr>
    </vt:vector>
  </TitlesOfParts>
  <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2020-01-31T04:54:37Z</dcterms:created>
  <dcterms:modified xsi:type="dcterms:W3CDTF">2020-05-03T09:21:34Z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