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712" autoAdjust="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technetwork/java/javase/downloads/jdk11-downloads-5066655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Installing        Java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xmlns="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xmlns="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pPr algn="ctr"/>
            <a:r>
              <a:rPr lang="en-US" dirty="0" smtClean="0"/>
              <a:t>Downloading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Java SE </a:t>
            </a:r>
            <a:r>
              <a:rPr lang="en-US" dirty="0" smtClean="0"/>
              <a:t>Development </a:t>
            </a:r>
            <a:r>
              <a:rPr lang="en-US" dirty="0"/>
              <a:t>Kit 11 from this </a:t>
            </a:r>
            <a:r>
              <a:rPr lang="en-US" dirty="0">
                <a:hlinkClick r:id="rId2"/>
              </a:rPr>
              <a:t>link</a:t>
            </a:r>
            <a:r>
              <a:rPr lang="en-US" dirty="0" smtClean="0"/>
              <a:t>.</a:t>
            </a:r>
          </a:p>
          <a:p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8651" y="2566365"/>
            <a:ext cx="6490823" cy="36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7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Installing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and run the downloaded installer. While installing the installer shall asks for an installation path.</a:t>
            </a:r>
          </a:p>
          <a:p>
            <a:r>
              <a:rPr lang="en-US" dirty="0" smtClean="0"/>
              <a:t>After successful installation , copy the path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&lt;JDK Installation path&gt;/bin.</a:t>
            </a:r>
          </a:p>
          <a:p>
            <a:r>
              <a:rPr lang="en-US" dirty="0" smtClean="0"/>
              <a:t>Add above copied path to windows environment variables.</a:t>
            </a:r>
          </a:p>
          <a:p>
            <a:r>
              <a:rPr lang="en-US" dirty="0" smtClean="0"/>
              <a:t>This makes java executables available from everywhere within the current OS installation.</a:t>
            </a:r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8434" y="1825625"/>
            <a:ext cx="3905365" cy="43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42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Is </a:t>
            </a:r>
            <a:r>
              <a:rPr lang="en-US" dirty="0" smtClean="0"/>
              <a:t>Java available on my system 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to verify whether Java installation is installed and available from command 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0449" y="2536104"/>
            <a:ext cx="7791197" cy="39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Is </a:t>
            </a:r>
            <a:r>
              <a:rPr lang="en-US" dirty="0" smtClean="0"/>
              <a:t>Java compiler available on my system 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Check to verify whether Java compiler is available from command 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4" y="2332400"/>
            <a:ext cx="9966036" cy="40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27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123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Installing        Java</vt:lpstr>
      <vt:lpstr>Downloading Java</vt:lpstr>
      <vt:lpstr>Installing Java</vt:lpstr>
      <vt:lpstr>Is Java available on my system ??</vt:lpstr>
      <vt:lpstr>Is Java compiler available on my system ??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2020-04-19T13:11:39Z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