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59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: Features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/>
              <a:t>Object Oriented Programming (OOP)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oriented technique is modeled on the real world that we see all </a:t>
            </a:r>
            <a:r>
              <a:rPr lang="en-US" dirty="0" smtClean="0"/>
              <a:t>around.</a:t>
            </a:r>
          </a:p>
          <a:p>
            <a:r>
              <a:rPr lang="en-US" dirty="0"/>
              <a:t>A car represents a "class" meaning , it represent certain basic attributes and </a:t>
            </a:r>
            <a:r>
              <a:rPr lang="en-US" dirty="0" smtClean="0"/>
              <a:t>behavior.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252386" y="3244334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Object Oriented Programming (OOP)</a:t>
            </a:r>
            <a:endParaRPr lang="en-US" dirty="0"/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825143"/>
            <a:ext cx="4124960" cy="41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 JVM vs JRE vs JDK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Java virtual machine (JVM) is </a:t>
            </a:r>
            <a:r>
              <a:rPr lang="en-US" dirty="0"/>
              <a:t>actually responsible for executing the compiled bytecode of a java </a:t>
            </a:r>
            <a:r>
              <a:rPr lang="en-US" dirty="0" smtClean="0"/>
              <a:t>program.</a:t>
            </a:r>
          </a:p>
          <a:p>
            <a:r>
              <a:rPr lang="en-US" dirty="0"/>
              <a:t>Java installation comes in two flavors, a Java Runtime Environment (JRE) &amp; Java Development Kit (JDK</a:t>
            </a:r>
            <a:r>
              <a:rPr lang="en-US" dirty="0" smtClean="0"/>
              <a:t>).</a:t>
            </a:r>
          </a:p>
          <a:p>
            <a:r>
              <a:rPr lang="en-US" dirty="0"/>
              <a:t>The JRE is purely only for running the compiled java program and does not contains tools to compile a java </a:t>
            </a:r>
            <a:r>
              <a:rPr lang="en-US" dirty="0" smtClean="0"/>
              <a:t>program.</a:t>
            </a:r>
          </a:p>
          <a:p>
            <a:r>
              <a:rPr lang="en-US" dirty="0"/>
              <a:t>On the other hand JDK is a complete package with both compilation as well execution </a:t>
            </a:r>
            <a:r>
              <a:rPr lang="en-US" dirty="0" smtClean="0"/>
              <a:t>facility.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5" y="1825625"/>
            <a:ext cx="4334163" cy="37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r>
              <a:rPr lang="en-US" dirty="0" smtClean="0"/>
              <a:t>                            Java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specification is a document that defines essential parts of a java language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It defines all necessary grammar rules and syntax for java </a:t>
            </a:r>
            <a:r>
              <a:rPr lang="en-US" dirty="0" smtClean="0"/>
              <a:t>language.</a:t>
            </a:r>
          </a:p>
          <a:p>
            <a:r>
              <a:rPr lang="en-US" dirty="0"/>
              <a:t>Similarly there is a java virtual machine specification and JVM is a reference implementation for it also commonly referred to as Hotspot VM.</a:t>
            </a:r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88" y="1717963"/>
            <a:ext cx="4107812" cy="4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r>
              <a:rPr lang="en-US" dirty="0" smtClean="0"/>
              <a:t>                          Write once, Run Anywhere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Java programing language is archtechturally neutral. This means that a java program once compiled can be taken and run on any system/processor which has the corresponding JVM installed.</a:t>
            </a:r>
          </a:p>
          <a:p>
            <a:r>
              <a:rPr lang="en-US" noProof="1" smtClean="0"/>
              <a:t>This is referred to as write once and run anywhere feature of java.</a:t>
            </a:r>
          </a:p>
          <a:p>
            <a:r>
              <a:rPr lang="en-US" noProof="1" smtClean="0"/>
              <a:t>This is made possible as a result of the bytecode that Java generates at the end of compilation process.</a:t>
            </a:r>
          </a:p>
          <a:p>
            <a:r>
              <a:rPr lang="en-US" noProof="1" smtClean="0"/>
              <a:t>Java also provides JVM implementations for major OS/processor types like windows,unix,mac etc.</a:t>
            </a:r>
          </a:p>
          <a:p>
            <a:r>
              <a:rPr lang="en-US" noProof="1" smtClean="0"/>
              <a:t>The bytecode then gets executed on platform specific JVM.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60" y="1763744"/>
            <a:ext cx="4195400" cy="4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r>
              <a:rPr lang="en-US" b="1" dirty="0" smtClean="0"/>
              <a:t>                        Memory 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smtClean="0"/>
              <a:t>Java provides in build memory management facility.</a:t>
            </a:r>
          </a:p>
          <a:p>
            <a:r>
              <a:rPr lang="en-US" dirty="0" smtClean="0"/>
              <a:t>Java’s memory manager is referred to as garbage collector.</a:t>
            </a:r>
          </a:p>
          <a:p>
            <a:r>
              <a:rPr lang="en-US" dirty="0" smtClean="0"/>
              <a:t>A java programmer does not need to take care of creating and destroying memory.</a:t>
            </a:r>
          </a:p>
          <a:p>
            <a:r>
              <a:rPr lang="en-US" dirty="0" smtClean="0"/>
              <a:t>Earlier in languages like C , it was required to first reserve memory and after usage it had to destroyed.</a:t>
            </a:r>
          </a:p>
          <a:p>
            <a:r>
              <a:rPr lang="en-US" dirty="0" smtClean="0"/>
              <a:t>In java , a programmer can just signal the garbage collector to run but it is the sole responsibility of java runtime system to run garbage collector.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04" y="1825143"/>
            <a:ext cx="4619356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383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Java : Features</vt:lpstr>
      <vt:lpstr>                 Object Oriented Programming (OOP)</vt:lpstr>
      <vt:lpstr>                              JVM vs JRE vs JDK</vt:lpstr>
      <vt:lpstr>                            Java Specification</vt:lpstr>
      <vt:lpstr>                          Write once, Run Anywhere</vt:lpstr>
      <vt:lpstr>                        Memory Management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2020-02-11T07:07:18Z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