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7" r:id="rId6"/>
    <p:sldId id="270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0" y="1676409"/>
            <a:ext cx="5913120" cy="2436592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Programming     Languages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6167121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0"/>
            <a:ext cx="10297160" cy="833663"/>
          </a:xfrm>
        </p:spPr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smtClean="0"/>
              <a:t>          Computers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2760" cy="4351338"/>
          </a:xfrm>
        </p:spPr>
        <p:txBody>
          <a:bodyPr>
            <a:normAutofit/>
          </a:bodyPr>
          <a:lstStyle/>
          <a:p>
            <a:r>
              <a:rPr lang="en-US" noProof="1" smtClean="0"/>
              <a:t>A computer understands 0 &amp; 1 i.e. binary.</a:t>
            </a:r>
          </a:p>
          <a:p>
            <a:endParaRPr lang="en-US" noProof="1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420968"/>
            <a:ext cx="8056880" cy="38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0"/>
            <a:ext cx="10429240" cy="833663"/>
          </a:xfrm>
        </p:spPr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smtClean="0"/>
              <a:t>            Humans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2760" cy="4351338"/>
          </a:xfrm>
        </p:spPr>
        <p:txBody>
          <a:bodyPr>
            <a:normAutofit/>
          </a:bodyPr>
          <a:lstStyle/>
          <a:p>
            <a:r>
              <a:rPr lang="en-US" noProof="1" smtClean="0"/>
              <a:t>Humans understand and communicate in their own languages like Hindi, English,French etc.</a:t>
            </a:r>
            <a:br>
              <a:rPr lang="en-US" noProof="1" smtClean="0"/>
            </a:br>
            <a:endParaRPr lang="en-US" noProof="1" smtClean="0"/>
          </a:p>
          <a:p>
            <a:endParaRPr lang="en-US" noProof="1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78" y="2514600"/>
            <a:ext cx="9039282" cy="39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9291320" cy="833663"/>
          </a:xfrm>
        </p:spPr>
        <p:txBody>
          <a:bodyPr/>
          <a:lstStyle/>
          <a:p>
            <a:r>
              <a:rPr lang="en-US" smtClean="0"/>
              <a:t>                  Programming </a:t>
            </a:r>
            <a:r>
              <a:rPr lang="en-US" dirty="0" smtClean="0"/>
              <a:t>Languages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2760" cy="4351338"/>
          </a:xfrm>
        </p:spPr>
        <p:txBody>
          <a:bodyPr>
            <a:normAutofit/>
          </a:bodyPr>
          <a:lstStyle/>
          <a:p>
            <a:r>
              <a:rPr lang="en-US" noProof="1" smtClean="0"/>
              <a:t>In order for the  humans to interact with the computer we need a programming language which both a computer and a human unserstand and are well versed with.</a:t>
            </a:r>
            <a:br>
              <a:rPr lang="en-US" noProof="1" smtClean="0"/>
            </a:br>
            <a:r>
              <a:rPr lang="en-US" noProof="1" smtClean="0"/>
              <a:t/>
            </a:r>
            <a:br>
              <a:rPr lang="en-US" noProof="1" smtClean="0"/>
            </a:br>
            <a:endParaRPr lang="en-US" noProof="1" smtClean="0"/>
          </a:p>
          <a:p>
            <a:endParaRPr lang="en-US" noProof="1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0" y="2488533"/>
            <a:ext cx="9069550" cy="40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78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                            Programming     Languages</vt:lpstr>
      <vt:lpstr>                                  Computers</vt:lpstr>
      <vt:lpstr>                                    Humans</vt:lpstr>
      <vt:lpstr>                  Programming Languages </vt:lpstr>
      <vt:lpstr>Questions ??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2020-02-11T07:01:48Z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