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3"/>
  </p:notesMasterIdLst>
  <p:handoutMasterIdLst>
    <p:handoutMasterId r:id="rId14"/>
  </p:handoutMasterIdLst>
  <p:sldIdLst>
    <p:sldId id="256" r:id="rId5"/>
    <p:sldId id="261" r:id="rId6"/>
    <p:sldId id="257" r:id="rId7"/>
    <p:sldId id="273" r:id="rId8"/>
    <p:sldId id="274" r:id="rId9"/>
    <p:sldId id="276" r:id="rId10"/>
    <p:sldId id="275"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4712" autoAdjust="0"/>
  </p:normalViewPr>
  <p:slideViewPr>
    <p:cSldViewPr snapToGrid="0">
      <p:cViewPr varScale="1">
        <p:scale>
          <a:sx n="69" d="100"/>
          <a:sy n="69" d="100"/>
        </p:scale>
        <p:origin x="488" y="44"/>
      </p:cViewPr>
      <p:guideLst/>
    </p:cSldViewPr>
  </p:slideViewPr>
  <p:notesTextViewPr>
    <p:cViewPr>
      <p:scale>
        <a:sx n="1" d="1"/>
        <a:sy n="1" d="1"/>
      </p:scale>
      <p:origin x="0" y="0"/>
    </p:cViewPr>
  </p:notesTextViewPr>
  <p:notesViewPr>
    <p:cSldViewPr snapToGrid="0" showGuides="1">
      <p:cViewPr varScale="1">
        <p:scale>
          <a:sx n="60" d="100"/>
          <a:sy n="60" d="100"/>
        </p:scale>
        <p:origin x="3187"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BC10188-DC2C-458D-AB41-143A0BE9A31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9634E15-7196-43FC-B912-C4D8B4A2CE7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416927-5E9C-4E77-85FE-EE4C81C1DE39}" type="datetimeFigureOut">
              <a:rPr lang="en-US" smtClean="0"/>
              <a:t>3/15/2020</a:t>
            </a:fld>
            <a:endParaRPr lang="en-US" dirty="0"/>
          </a:p>
        </p:txBody>
      </p:sp>
      <p:sp>
        <p:nvSpPr>
          <p:cNvPr id="4" name="Footer Placeholder 3">
            <a:extLst>
              <a:ext uri="{FF2B5EF4-FFF2-40B4-BE49-F238E27FC236}">
                <a16:creationId xmlns:a16="http://schemas.microsoft.com/office/drawing/2014/main" id="{89EA2570-D5B6-41CB-96C2-FFC9944668E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5C31B37-7A69-4C30-9B63-29F8242FC24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389B6C8-888A-401B-9F9B-D41D36B6C3E9}" type="slidenum">
              <a:rPr lang="en-US" smtClean="0"/>
              <a:t>‹#›</a:t>
            </a:fld>
            <a:endParaRPr lang="en-US" dirty="0"/>
          </a:p>
        </p:txBody>
      </p:sp>
    </p:spTree>
    <p:extLst>
      <p:ext uri="{BB962C8B-B14F-4D97-AF65-F5344CB8AC3E}">
        <p14:creationId xmlns:p14="http://schemas.microsoft.com/office/powerpoint/2010/main" val="24131000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798B7E-6604-4F74-86DB-B30627D56244}" type="datetimeFigureOut">
              <a:rPr lang="en-US" smtClean="0"/>
              <a:t>3/15/2020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F28A1F-3E69-47E5-AE93-E7F2155A242D}" type="slidenum">
              <a:rPr lang="en-US" smtClean="0"/>
              <a:t>‹#›</a:t>
            </a:fld>
            <a:endParaRPr lang="en-US" dirty="0"/>
          </a:p>
        </p:txBody>
      </p:sp>
    </p:spTree>
    <p:extLst>
      <p:ext uri="{BB962C8B-B14F-4D97-AF65-F5344CB8AC3E}">
        <p14:creationId xmlns:p14="http://schemas.microsoft.com/office/powerpoint/2010/main" val="207593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98B13-3B32-4354-B2B5-3165F2F6E65F}"/>
              </a:ext>
            </a:extLst>
          </p:cNvPr>
          <p:cNvSpPr>
            <a:spLocks noGrp="1"/>
          </p:cNvSpPr>
          <p:nvPr>
            <p:ph type="title"/>
          </p:nvPr>
        </p:nvSpPr>
        <p:spPr>
          <a:xfrm>
            <a:off x="7873611" y="1676409"/>
            <a:ext cx="3923999" cy="2436592"/>
          </a:xfrm>
        </p:spPr>
        <p:txBody>
          <a:bodyPr lIns="0" tIns="0" rIns="0" bIns="0" anchor="b">
            <a:noAutofit/>
          </a:bodyPr>
          <a:lstStyle>
            <a:lvl1pPr>
              <a:lnSpc>
                <a:spcPct val="70000"/>
              </a:lnSpc>
              <a:defRPr sz="7200" spc="-300"/>
            </a:lvl1pPr>
          </a:lstStyle>
          <a:p>
            <a:r>
              <a:rPr lang="en-US" smtClean="0"/>
              <a:t>Click to edit Master title style</a:t>
            </a:r>
            <a:endParaRPr lang="en-US" dirty="0"/>
          </a:p>
        </p:txBody>
      </p:sp>
      <p:sp>
        <p:nvSpPr>
          <p:cNvPr id="4" name="Text Placeholder 3">
            <a:extLst>
              <a:ext uri="{FF2B5EF4-FFF2-40B4-BE49-F238E27FC236}">
                <a16:creationId xmlns:a16="http://schemas.microsoft.com/office/drawing/2014/main" id="{16BB88CF-DF4F-4857-8602-72BCF5DDCDA1}"/>
              </a:ext>
            </a:extLst>
          </p:cNvPr>
          <p:cNvSpPr>
            <a:spLocks noGrp="1"/>
          </p:cNvSpPr>
          <p:nvPr>
            <p:ph type="body" sz="half" idx="2" hasCustomPrompt="1"/>
          </p:nvPr>
        </p:nvSpPr>
        <p:spPr>
          <a:xfrm>
            <a:off x="7873612" y="4611901"/>
            <a:ext cx="3924000" cy="684000"/>
          </a:xfrm>
        </p:spPr>
        <p:txBody>
          <a:bodyPr lIns="0" tIns="0" rIns="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2" name="Straight Connector 11">
            <a:extLst>
              <a:ext uri="{FF2B5EF4-FFF2-40B4-BE49-F238E27FC236}">
                <a16:creationId xmlns:a16="http://schemas.microsoft.com/office/drawing/2014/main" id="{A7EEBB7C-1679-4665-8688-1FA973E73DC1}"/>
              </a:ext>
            </a:extLst>
          </p:cNvPr>
          <p:cNvCxnSpPr/>
          <p:nvPr userDrawn="1"/>
        </p:nvCxnSpPr>
        <p:spPr>
          <a:xfrm>
            <a:off x="7874732" y="4373775"/>
            <a:ext cx="3924000" cy="0"/>
          </a:xfrm>
          <a:prstGeom prst="line">
            <a:avLst/>
          </a:prstGeom>
          <a:ln w="63500">
            <a:gradFill>
              <a:gsLst>
                <a:gs pos="0">
                  <a:schemeClr val="accent2"/>
                </a:gs>
                <a:gs pos="100000">
                  <a:schemeClr val="accent2">
                    <a:lumMod val="50000"/>
                  </a:schemeClr>
                </a:gs>
              </a:gsLst>
              <a:lin ang="0" scaled="0"/>
            </a:gradFill>
            <a:round/>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F1E3214F-3A93-4A1C-920D-D86BE35A58FB}"/>
              </a:ext>
            </a:extLst>
          </p:cNvPr>
          <p:cNvSpPr/>
          <p:nvPr userDrawn="1"/>
        </p:nvSpPr>
        <p:spPr>
          <a:xfrm>
            <a:off x="0" y="1"/>
            <a:ext cx="7512000" cy="67214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213E97E5-C83B-444A-8C07-35D699E7C3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2226532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AB651-5612-4E6A-9B35-A555D082EC2F}"/>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881389A2-D77B-40CA-AD1E-0178AEFAD15A}"/>
              </a:ext>
            </a:extLst>
          </p:cNvPr>
          <p:cNvSpPr>
            <a:spLocks noGrp="1"/>
          </p:cNvSpPr>
          <p:nvPr>
            <p:ph sz="half" idx="1"/>
          </p:nvPr>
        </p:nvSpPr>
        <p:spPr>
          <a:xfrm>
            <a:off x="838200" y="1825625"/>
            <a:ext cx="51816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A1DCA993-CBEA-48C5-BD35-50ABDFF64065}"/>
              </a:ext>
            </a:extLst>
          </p:cNvPr>
          <p:cNvSpPr>
            <a:spLocks noGrp="1"/>
          </p:cNvSpPr>
          <p:nvPr>
            <p:ph sz="half" idx="2"/>
          </p:nvPr>
        </p:nvSpPr>
        <p:spPr>
          <a:xfrm>
            <a:off x="6172200" y="1825625"/>
            <a:ext cx="51816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4">
            <a:extLst>
              <a:ext uri="{FF2B5EF4-FFF2-40B4-BE49-F238E27FC236}">
                <a16:creationId xmlns:a16="http://schemas.microsoft.com/office/drawing/2014/main" id="{B88ED8E0-95EC-469F-9B7E-562FBDFDE6C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646344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76F88-2A37-410D-A685-E455AF3D07B4}"/>
              </a:ext>
            </a:extLst>
          </p:cNvPr>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6C764B46-B015-44F7-8DC0-AFB8D275E4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a:extLst>
              <a:ext uri="{FF2B5EF4-FFF2-40B4-BE49-F238E27FC236}">
                <a16:creationId xmlns:a16="http://schemas.microsoft.com/office/drawing/2014/main" id="{2D3C8232-2077-497A-9142-B787E2B03A73}"/>
              </a:ext>
            </a:extLst>
          </p:cNvPr>
          <p:cNvSpPr>
            <a:spLocks noGrp="1"/>
          </p:cNvSpPr>
          <p:nvPr>
            <p:ph sz="half" idx="2"/>
          </p:nvPr>
        </p:nvSpPr>
        <p:spPr>
          <a:xfrm>
            <a:off x="839788" y="2505075"/>
            <a:ext cx="5157787" cy="368458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a:extLst>
              <a:ext uri="{FF2B5EF4-FFF2-40B4-BE49-F238E27FC236}">
                <a16:creationId xmlns:a16="http://schemas.microsoft.com/office/drawing/2014/main" id="{AAF6077C-D913-4FD0-B6E0-6D70BEFD40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a:extLst>
              <a:ext uri="{FF2B5EF4-FFF2-40B4-BE49-F238E27FC236}">
                <a16:creationId xmlns:a16="http://schemas.microsoft.com/office/drawing/2014/main" id="{43905DBB-3AA9-4435-AC97-732293FDE7EF}"/>
              </a:ext>
            </a:extLst>
          </p:cNvPr>
          <p:cNvSpPr>
            <a:spLocks noGrp="1"/>
          </p:cNvSpPr>
          <p:nvPr>
            <p:ph sz="quarter" idx="4"/>
          </p:nvPr>
        </p:nvSpPr>
        <p:spPr>
          <a:xfrm>
            <a:off x="6172200" y="2505075"/>
            <a:ext cx="5183188" cy="368458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a:extLst>
              <a:ext uri="{FF2B5EF4-FFF2-40B4-BE49-F238E27FC236}">
                <a16:creationId xmlns:a16="http://schemas.microsoft.com/office/drawing/2014/main" id="{1954C901-FCAF-4DFB-A621-6A969641CA73}"/>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22921455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F2623-2255-4BBA-9577-B3A3FD2AE8E8}"/>
              </a:ext>
            </a:extLst>
          </p:cNvPr>
          <p:cNvSpPr>
            <a:spLocks noGrp="1"/>
          </p:cNvSpPr>
          <p:nvPr>
            <p:ph type="title"/>
          </p:nvPr>
        </p:nvSpPr>
        <p:spPr/>
        <p:txBody>
          <a:bodyPr/>
          <a:lstStyle/>
          <a:p>
            <a:r>
              <a:rPr lang="en-US" smtClean="0"/>
              <a:t>Click to edit Master title style</a:t>
            </a:r>
            <a:endParaRPr lang="en-US"/>
          </a:p>
        </p:txBody>
      </p:sp>
      <p:sp>
        <p:nvSpPr>
          <p:cNvPr id="3" name="Slide Number Placeholder 2">
            <a:extLst>
              <a:ext uri="{FF2B5EF4-FFF2-40B4-BE49-F238E27FC236}">
                <a16:creationId xmlns:a16="http://schemas.microsoft.com/office/drawing/2014/main" id="{5259F0F0-5E7C-4FC9-8E90-6ADCD7A714B6}"/>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1055322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A9D3FFB-BE14-4D90-A515-10EDD1BEE6F1}"/>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627673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51E51-BE82-4B1B-9CB6-89C26464DBE2}"/>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04CCBF8C-3CF7-47E6-9AB0-15584178B4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a16="http://schemas.microsoft.com/office/drawing/2014/main" id="{3D07DA3C-0298-45CF-AFC3-41031C0763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Slide Number Placeholder 4">
            <a:extLst>
              <a:ext uri="{FF2B5EF4-FFF2-40B4-BE49-F238E27FC236}">
                <a16:creationId xmlns:a16="http://schemas.microsoft.com/office/drawing/2014/main" id="{F7C4FF87-D01E-416B-9EF8-E107C4EDDC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98533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98B13-3B32-4354-B2B5-3165F2F6E65F}"/>
              </a:ext>
            </a:extLst>
          </p:cNvPr>
          <p:cNvSpPr>
            <a:spLocks noGrp="1"/>
          </p:cNvSpPr>
          <p:nvPr>
            <p:ph type="title"/>
          </p:nvPr>
        </p:nvSpPr>
        <p:spPr>
          <a:xfrm>
            <a:off x="7873611" y="1676409"/>
            <a:ext cx="3923999" cy="2436592"/>
          </a:xfrm>
        </p:spPr>
        <p:txBody>
          <a:bodyPr lIns="0" tIns="0" rIns="0" bIns="0" anchor="b">
            <a:noAutofit/>
          </a:bodyPr>
          <a:lstStyle>
            <a:lvl1pPr>
              <a:lnSpc>
                <a:spcPct val="70000"/>
              </a:lnSpc>
              <a:defRPr sz="7200" spc="-300"/>
            </a:lvl1pPr>
          </a:lstStyle>
          <a:p>
            <a:r>
              <a:rPr lang="en-US" smtClean="0"/>
              <a:t>Click to edit Master title style</a:t>
            </a:r>
            <a:endParaRPr lang="en-US" dirty="0"/>
          </a:p>
        </p:txBody>
      </p:sp>
      <p:sp>
        <p:nvSpPr>
          <p:cNvPr id="4" name="Text Placeholder 3">
            <a:extLst>
              <a:ext uri="{FF2B5EF4-FFF2-40B4-BE49-F238E27FC236}">
                <a16:creationId xmlns:a16="http://schemas.microsoft.com/office/drawing/2014/main" id="{16BB88CF-DF4F-4857-8602-72BCF5DDCDA1}"/>
              </a:ext>
            </a:extLst>
          </p:cNvPr>
          <p:cNvSpPr>
            <a:spLocks noGrp="1"/>
          </p:cNvSpPr>
          <p:nvPr>
            <p:ph type="body" sz="half" idx="2" hasCustomPrompt="1"/>
          </p:nvPr>
        </p:nvSpPr>
        <p:spPr>
          <a:xfrm>
            <a:off x="7873612" y="4611901"/>
            <a:ext cx="3924000" cy="684000"/>
          </a:xfrm>
        </p:spPr>
        <p:txBody>
          <a:bodyPr lIns="0" tIns="0" rIns="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2" name="Straight Connector 11">
            <a:extLst>
              <a:ext uri="{FF2B5EF4-FFF2-40B4-BE49-F238E27FC236}">
                <a16:creationId xmlns:a16="http://schemas.microsoft.com/office/drawing/2014/main" id="{A7EEBB7C-1679-4665-8688-1FA973E73DC1}"/>
              </a:ext>
            </a:extLst>
          </p:cNvPr>
          <p:cNvCxnSpPr/>
          <p:nvPr userDrawn="1"/>
        </p:nvCxnSpPr>
        <p:spPr>
          <a:xfrm>
            <a:off x="7874732" y="4373775"/>
            <a:ext cx="3924000" cy="0"/>
          </a:xfrm>
          <a:prstGeom prst="line">
            <a:avLst/>
          </a:prstGeom>
          <a:ln w="63500">
            <a:gradFill>
              <a:gsLst>
                <a:gs pos="0">
                  <a:schemeClr val="accent2"/>
                </a:gs>
                <a:gs pos="100000">
                  <a:schemeClr val="accent2">
                    <a:lumMod val="50000"/>
                  </a:schemeClr>
                </a:gs>
              </a:gsLst>
              <a:lin ang="0" scaled="0"/>
            </a:gradFill>
            <a:round/>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F1E3214F-3A93-4A1C-920D-D86BE35A58FB}"/>
              </a:ext>
            </a:extLst>
          </p:cNvPr>
          <p:cNvSpPr/>
          <p:nvPr userDrawn="1"/>
        </p:nvSpPr>
        <p:spPr>
          <a:xfrm>
            <a:off x="0" y="1"/>
            <a:ext cx="7512000" cy="67214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213E97E5-C83B-444A-8C07-35D699E7C3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
        <p:nvSpPr>
          <p:cNvPr id="8" name="Picture Placeholder 2">
            <a:extLst>
              <a:ext uri="{FF2B5EF4-FFF2-40B4-BE49-F238E27FC236}">
                <a16:creationId xmlns:a16="http://schemas.microsoft.com/office/drawing/2014/main" id="{2641ECAC-0557-4843-8433-067E4414E2F5}"/>
              </a:ext>
            </a:extLst>
          </p:cNvPr>
          <p:cNvSpPr>
            <a:spLocks noGrp="1"/>
          </p:cNvSpPr>
          <p:nvPr>
            <p:ph type="pic" idx="1" hasCustomPrompt="1"/>
          </p:nvPr>
        </p:nvSpPr>
        <p:spPr>
          <a:xfrm>
            <a:off x="-1" y="0"/>
            <a:ext cx="7512001" cy="6727855"/>
          </a:xfrm>
          <a:solidFill>
            <a:schemeClr val="tx1">
              <a:lumMod val="85000"/>
              <a:lumOff val="15000"/>
            </a:schemeClr>
          </a:solidFill>
        </p:spPr>
        <p:txBody>
          <a:bodyPr anchor="ctr">
            <a:normAutofit/>
          </a:bodyPr>
          <a:lstStyle>
            <a:lvl1pPr marL="0" indent="0" algn="ctr">
              <a:buNone/>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Insert Your Picture Here</a:t>
            </a:r>
          </a:p>
        </p:txBody>
      </p:sp>
    </p:spTree>
    <p:extLst>
      <p:ext uri="{BB962C8B-B14F-4D97-AF65-F5344CB8AC3E}">
        <p14:creationId xmlns:p14="http://schemas.microsoft.com/office/powerpoint/2010/main" val="3394383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838200" y="611076"/>
            <a:ext cx="6273800" cy="833663"/>
          </a:xfrm>
          <a:solidFill>
            <a:schemeClr val="accent2">
              <a:lumMod val="50000"/>
            </a:schemeClr>
          </a:solidFill>
        </p:spPr>
        <p:txBody>
          <a:bodyPr tIns="108000" bIns="108000">
            <a:spAutoFit/>
          </a:bodyPr>
          <a:lstStyle>
            <a:lvl1pPr>
              <a:lnSpc>
                <a:spcPct val="100000"/>
              </a:lnSpc>
              <a:defRPr sz="4000"/>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1825625"/>
            <a:ext cx="62738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83923665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Wide">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838200" y="611077"/>
            <a:ext cx="6273800" cy="833663"/>
          </a:xfrm>
          <a:solidFill>
            <a:schemeClr val="accent2">
              <a:lumMod val="50000"/>
            </a:schemeClr>
          </a:solidFill>
        </p:spPr>
        <p:txBody>
          <a:bodyPr vert="horz" lIns="91440" tIns="108000" rIns="91440" bIns="108000" rtlCol="0" anchor="ctr">
            <a:spAutoFit/>
          </a:bodyPr>
          <a:lstStyle>
            <a:lvl1pPr>
              <a:defRPr lang="en-US" sz="4000"/>
            </a:lvl1pPr>
          </a:lstStyle>
          <a:p>
            <a:pPr lvl="0">
              <a:lnSpc>
                <a:spcPct val="100000"/>
              </a:lnSpc>
            </a:pPr>
            <a:r>
              <a:rPr lang="en-US" smtClean="0"/>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1825625"/>
            <a:ext cx="105156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1594571051"/>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Right">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id="{6D3C5ED2-B01D-4104-B193-BC78D76A4646}"/>
              </a:ext>
            </a:extLst>
          </p:cNvPr>
          <p:cNvSpPr>
            <a:spLocks noGrp="1"/>
          </p:cNvSpPr>
          <p:nvPr>
            <p:ph type="pic" idx="11" hasCustomPrompt="1"/>
          </p:nvPr>
        </p:nvSpPr>
        <p:spPr>
          <a:xfrm>
            <a:off x="0" y="0"/>
            <a:ext cx="6305550" cy="6721475"/>
          </a:xfrm>
          <a:noFill/>
        </p:spPr>
        <p:txBody>
          <a:bodyPr anchor="ctr">
            <a:normAutofit/>
          </a:bodyPr>
          <a:lstStyle>
            <a:lvl1pPr marL="0" indent="0" algn="ctr">
              <a:buNone/>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Insert Your Picture Here</a:t>
            </a:r>
          </a:p>
        </p:txBody>
      </p:sp>
      <p:sp>
        <p:nvSpPr>
          <p:cNvPr id="2" name="Title 1">
            <a:extLst>
              <a:ext uri="{FF2B5EF4-FFF2-40B4-BE49-F238E27FC236}">
                <a16:creationId xmlns:a16="http://schemas.microsoft.com/office/drawing/2014/main" id="{FE91AD08-4E28-4191-9B62-EAD61608E5CF}"/>
              </a:ext>
            </a:extLst>
          </p:cNvPr>
          <p:cNvSpPr>
            <a:spLocks noGrp="1"/>
          </p:cNvSpPr>
          <p:nvPr>
            <p:ph type="title" hasCustomPrompt="1"/>
          </p:nvPr>
        </p:nvSpPr>
        <p:spPr>
          <a:xfrm>
            <a:off x="6657974" y="611077"/>
            <a:ext cx="4695825" cy="833663"/>
          </a:xfrm>
          <a:solidFill>
            <a:schemeClr val="accent2">
              <a:lumMod val="50000"/>
            </a:schemeClr>
          </a:solidFill>
        </p:spPr>
        <p:txBody>
          <a:bodyPr wrap="square" tIns="108000" bIns="108000">
            <a:spAutoFit/>
          </a:bodyPr>
          <a:lstStyle>
            <a:lvl1pPr>
              <a:lnSpc>
                <a:spcPct val="100000"/>
              </a:lnSpc>
              <a:defRPr sz="4000"/>
            </a:lvl1pPr>
          </a:lstStyle>
          <a:p>
            <a:r>
              <a:rPr lang="en-US" dirty="0"/>
              <a:t>Edit Master title style</a:t>
            </a:r>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6657974" y="1825625"/>
            <a:ext cx="4695826"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1797904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 Horizontal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0" y="1"/>
            <a:ext cx="4305300" cy="6721472"/>
          </a:xfrm>
          <a:gradFill>
            <a:gsLst>
              <a:gs pos="1000">
                <a:schemeClr val="tx1">
                  <a:lumMod val="85000"/>
                  <a:lumOff val="15000"/>
                </a:schemeClr>
              </a:gs>
              <a:gs pos="100000">
                <a:schemeClr val="accent2">
                  <a:lumMod val="50000"/>
                </a:schemeClr>
              </a:gs>
            </a:gsLst>
            <a:lin ang="12600000" scaled="0"/>
          </a:gradFill>
        </p:spPr>
        <p:txBody>
          <a:bodyPr vert="horz" lIns="396000" tIns="0" rIns="396000" bIns="0" rtlCol="0" anchor="ctr">
            <a:noAutofit/>
          </a:bodyPr>
          <a:lstStyle>
            <a:lvl1pPr algn="r">
              <a:lnSpc>
                <a:spcPct val="70000"/>
              </a:lnSpc>
              <a:defRPr lang="en-US" sz="5200" b="0" spc="-150" dirty="0"/>
            </a:lvl1pPr>
          </a:lstStyle>
          <a:p>
            <a:pPr lvl="0" algn="r"/>
            <a:r>
              <a:rPr lang="en-US" smtClean="0"/>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4705350" y="365124"/>
            <a:ext cx="6648448" cy="5984875"/>
          </a:xfrm>
        </p:spPr>
        <p:txBody>
          <a:bodyPr lIns="108000" tIns="108000" rIns="108000" bIns="108000" anchor="ct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Slide Number Placeholder 13">
            <a:extLst>
              <a:ext uri="{FF2B5EF4-FFF2-40B4-BE49-F238E27FC236}">
                <a16:creationId xmlns:a16="http://schemas.microsoft.com/office/drawing/2014/main" id="{7746CAFB-2B99-470B-B55B-9BF378E3A04B}"/>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1160496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Horizontal 2">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65237DA4-112F-40B2-8C8C-EB23506D9C45}"/>
              </a:ext>
            </a:extLst>
          </p:cNvPr>
          <p:cNvSpPr>
            <a:spLocks noGrp="1"/>
          </p:cNvSpPr>
          <p:nvPr>
            <p:ph type="title"/>
          </p:nvPr>
        </p:nvSpPr>
        <p:spPr>
          <a:xfrm>
            <a:off x="7512000" y="0"/>
            <a:ext cx="4680000" cy="6721473"/>
          </a:xfrm>
          <a:gradFill>
            <a:gsLst>
              <a:gs pos="1000">
                <a:schemeClr val="tx1">
                  <a:lumMod val="85000"/>
                  <a:lumOff val="15000"/>
                </a:schemeClr>
              </a:gs>
              <a:gs pos="100000">
                <a:schemeClr val="accent2">
                  <a:lumMod val="50000"/>
                </a:schemeClr>
              </a:gs>
            </a:gsLst>
            <a:lin ang="12600000" scaled="0"/>
          </a:gradFill>
        </p:spPr>
        <p:txBody>
          <a:bodyPr lIns="396000" rIns="396000">
            <a:normAutofit/>
          </a:bodyPr>
          <a:lstStyle>
            <a:lvl1pPr>
              <a:lnSpc>
                <a:spcPct val="70000"/>
              </a:lnSpc>
              <a:defRPr sz="5200" spc="-150"/>
            </a:lvl1p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365124"/>
            <a:ext cx="6156323" cy="5984875"/>
          </a:xfrm>
        </p:spPr>
        <p:txBody>
          <a:bodyPr lIns="108000" tIns="108000" rIns="108000" bIns="108000"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Slide Number Placeholder 13">
            <a:extLst>
              <a:ext uri="{FF2B5EF4-FFF2-40B4-BE49-F238E27FC236}">
                <a16:creationId xmlns:a16="http://schemas.microsoft.com/office/drawing/2014/main" id="{7746CAFB-2B99-470B-B55B-9BF378E3A04B}"/>
              </a:ext>
            </a:extLst>
          </p:cNvPr>
          <p:cNvSpPr>
            <a:spLocks noGrp="1"/>
          </p:cNvSpPr>
          <p:nvPr>
            <p:ph type="sldNum" sz="quarter" idx="10"/>
          </p:nvPr>
        </p:nvSpPr>
        <p:spPr>
          <a:solidFill>
            <a:schemeClr val="bg1">
              <a:lumMod val="85000"/>
            </a:schemeClr>
          </a:solidFill>
        </p:spPr>
        <p:txBody>
          <a:bodyPr/>
          <a:lstStyle>
            <a:lvl1pPr>
              <a:defRPr>
                <a:solidFill>
                  <a:schemeClr val="tx1">
                    <a:lumMod val="85000"/>
                    <a:lumOff val="15000"/>
                  </a:schemeClr>
                </a:solidFill>
              </a:defRPr>
            </a:lvl1p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64498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Horizontal 3">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
        <p:nvSpPr>
          <p:cNvPr id="5" name="Content Placeholder 2">
            <a:extLst>
              <a:ext uri="{FF2B5EF4-FFF2-40B4-BE49-F238E27FC236}">
                <a16:creationId xmlns:a16="http://schemas.microsoft.com/office/drawing/2014/main" id="{D68E6EF2-4B2F-4D0D-9505-CE92872972F7}"/>
              </a:ext>
            </a:extLst>
          </p:cNvPr>
          <p:cNvSpPr>
            <a:spLocks noGrp="1"/>
          </p:cNvSpPr>
          <p:nvPr>
            <p:ph idx="1"/>
          </p:nvPr>
        </p:nvSpPr>
        <p:spPr>
          <a:xfrm>
            <a:off x="4705350" y="611076"/>
            <a:ext cx="6648448" cy="5738923"/>
          </a:xfrm>
        </p:spPr>
        <p:txBody>
          <a:bodyPr lIns="108000" tIns="108000" rIns="108000" bIns="10800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1">
            <a:extLst>
              <a:ext uri="{FF2B5EF4-FFF2-40B4-BE49-F238E27FC236}">
                <a16:creationId xmlns:a16="http://schemas.microsoft.com/office/drawing/2014/main" id="{D91A21B9-BA54-413B-940E-027C32E4D429}"/>
              </a:ext>
            </a:extLst>
          </p:cNvPr>
          <p:cNvSpPr>
            <a:spLocks noGrp="1"/>
          </p:cNvSpPr>
          <p:nvPr>
            <p:ph type="title"/>
          </p:nvPr>
        </p:nvSpPr>
        <p:spPr>
          <a:xfrm>
            <a:off x="838200" y="611076"/>
            <a:ext cx="3440502" cy="2064769"/>
          </a:xfrm>
          <a:solidFill>
            <a:schemeClr val="accent2">
              <a:lumMod val="50000"/>
            </a:schemeClr>
          </a:solidFill>
        </p:spPr>
        <p:txBody>
          <a:bodyPr wrap="square" tIns="108000" bIns="108000" anchor="t">
            <a:spAutoFit/>
          </a:bodyPr>
          <a:lstStyle>
            <a:lvl1pPr>
              <a:lnSpc>
                <a:spcPct val="100000"/>
              </a:lnSpc>
              <a:defRPr sz="4000"/>
            </a:lvl1pPr>
          </a:lstStyle>
          <a:p>
            <a:r>
              <a:rPr lang="en-US" smtClean="0"/>
              <a:t>Click to edit Master title style</a:t>
            </a:r>
            <a:endParaRPr lang="en-US" dirty="0"/>
          </a:p>
        </p:txBody>
      </p:sp>
    </p:spTree>
    <p:extLst>
      <p:ext uri="{BB962C8B-B14F-4D97-AF65-F5344CB8AC3E}">
        <p14:creationId xmlns:p14="http://schemas.microsoft.com/office/powerpoint/2010/main" val="3610051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2BDA7-8BE9-42D5-ACF1-0F51423A206E}"/>
              </a:ext>
            </a:extLst>
          </p:cNvPr>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71CEF73F-3CCA-4312-8E9C-2B4629DA1F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Slide Number Placeholder 3">
            <a:extLst>
              <a:ext uri="{FF2B5EF4-FFF2-40B4-BE49-F238E27FC236}">
                <a16:creationId xmlns:a16="http://schemas.microsoft.com/office/drawing/2014/main" id="{293BF716-502C-4821-A3A0-19C2C508EED1}"/>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2665983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48E4AFE-E166-4B84-B0C8-9205038D8033}"/>
              </a:ext>
            </a:extLst>
          </p:cNvPr>
          <p:cNvPicPr>
            <a:picLocks noChangeAspect="1"/>
          </p:cNvPicPr>
          <p:nvPr userDrawn="1"/>
        </p:nvPicPr>
        <p:blipFill>
          <a:blip r:embed="rId16" cstate="screen">
            <a:extLst>
              <a:ext uri="{28A0092B-C50C-407E-A947-70E740481C1C}">
                <a14:useLocalDpi xmlns:a14="http://schemas.microsoft.com/office/drawing/2010/main"/>
              </a:ext>
            </a:extLst>
          </a:blip>
          <a:stretch>
            <a:fillRect/>
          </a:stretch>
        </p:blipFill>
        <p:spPr>
          <a:xfrm flipV="1">
            <a:off x="0" y="0"/>
            <a:ext cx="12192000" cy="6858000"/>
          </a:xfrm>
          <a:prstGeom prst="rect">
            <a:avLst/>
          </a:prstGeom>
        </p:spPr>
      </p:pic>
      <p:sp>
        <p:nvSpPr>
          <p:cNvPr id="2" name="Title Placeholder 1">
            <a:extLst>
              <a:ext uri="{FF2B5EF4-FFF2-40B4-BE49-F238E27FC236}">
                <a16:creationId xmlns:a16="http://schemas.microsoft.com/office/drawing/2014/main" id="{6C617517-B672-49BA-AC6E-AB66D0639A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6EC92C27-7843-4B22-9200-B7304E6AE4CD}"/>
              </a:ext>
            </a:extLst>
          </p:cNvPr>
          <p:cNvSpPr>
            <a:spLocks noGrp="1"/>
          </p:cNvSpPr>
          <p:nvPr>
            <p:ph type="body" idx="1"/>
          </p:nvPr>
        </p:nvSpPr>
        <p:spPr>
          <a:xfrm>
            <a:off x="838200" y="1825625"/>
            <a:ext cx="10515598"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a:extLst>
              <a:ext uri="{FF2B5EF4-FFF2-40B4-BE49-F238E27FC236}">
                <a16:creationId xmlns:a16="http://schemas.microsoft.com/office/drawing/2014/main" id="{52DB4F10-F75B-41A8-B994-BFF68949E59A}"/>
              </a:ext>
            </a:extLst>
          </p:cNvPr>
          <p:cNvSpPr>
            <a:spLocks noGrp="1"/>
          </p:cNvSpPr>
          <p:nvPr>
            <p:ph type="sldNum" sz="quarter" idx="4"/>
          </p:nvPr>
        </p:nvSpPr>
        <p:spPr>
          <a:xfrm>
            <a:off x="11353800" y="6361475"/>
            <a:ext cx="838200" cy="360000"/>
          </a:xfrm>
          <a:prstGeom prst="rect">
            <a:avLst/>
          </a:prstGeom>
          <a:solidFill>
            <a:schemeClr val="tx1">
              <a:lumMod val="85000"/>
              <a:lumOff val="15000"/>
            </a:schemeClr>
          </a:solidFill>
        </p:spPr>
        <p:txBody>
          <a:bodyPr vert="horz" lIns="91440" tIns="45720" rIns="91440" bIns="45720" rtlCol="0" anchor="ctr"/>
          <a:lstStyle>
            <a:lvl1pPr algn="ctr">
              <a:defRPr sz="1200">
                <a:solidFill>
                  <a:schemeClr val="bg1"/>
                </a:solidFill>
              </a:defRPr>
            </a:lvl1pPr>
          </a:lstStyle>
          <a:p>
            <a:r>
              <a:rPr lang="en-US" dirty="0"/>
              <a:t>PAGE </a:t>
            </a:r>
            <a:fld id="{4A9B5881-4007-4345-955A-79C2656F0C49}" type="slidenum">
              <a:rPr lang="en-US" smtClean="0"/>
              <a:pPr/>
              <a:t>‹#›</a:t>
            </a:fld>
            <a:endParaRPr lang="en-US" dirty="0"/>
          </a:p>
        </p:txBody>
      </p:sp>
      <p:sp>
        <p:nvSpPr>
          <p:cNvPr id="7" name="Rectangle 6">
            <a:extLst>
              <a:ext uri="{FF2B5EF4-FFF2-40B4-BE49-F238E27FC236}">
                <a16:creationId xmlns:a16="http://schemas.microsoft.com/office/drawing/2014/main" id="{512D21E2-8DEB-4F43-A26E-B8DA900A9230}"/>
              </a:ext>
            </a:extLst>
          </p:cNvPr>
          <p:cNvSpPr/>
          <p:nvPr userDrawn="1"/>
        </p:nvSpPr>
        <p:spPr>
          <a:xfrm>
            <a:off x="0" y="6721475"/>
            <a:ext cx="12192000" cy="136525"/>
          </a:xfrm>
          <a:prstGeom prst="rect">
            <a:avLst/>
          </a:prstGeom>
          <a:gradFill>
            <a:gsLst>
              <a:gs pos="0">
                <a:schemeClr val="accent2"/>
              </a:gs>
              <a:gs pos="100000">
                <a:schemeClr val="tx1">
                  <a:lumMod val="75000"/>
                  <a:lumOff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5CD3143-7FD1-40EA-AA4A-47C72380AEC2}"/>
              </a:ext>
            </a:extLst>
          </p:cNvPr>
          <p:cNvSpPr/>
          <p:nvPr userDrawn="1"/>
        </p:nvSpPr>
        <p:spPr>
          <a:xfrm>
            <a:off x="11353798" y="6721474"/>
            <a:ext cx="838201" cy="1365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53920126"/>
      </p:ext>
    </p:extLst>
  </p:cSld>
  <p:clrMap bg1="lt1" tx1="dk1" bg2="lt2" tx2="dk2" accent1="accent1" accent2="accent2" accent3="accent3" accent4="accent4" accent5="accent5" accent6="accent6" hlink="hlink" folHlink="folHlink"/>
  <p:sldLayoutIdLst>
    <p:sldLayoutId id="2147483661" r:id="rId1"/>
    <p:sldLayoutId id="2147483659" r:id="rId2"/>
    <p:sldLayoutId id="2147483660" r:id="rId3"/>
    <p:sldLayoutId id="2147483665" r:id="rId4"/>
    <p:sldLayoutId id="2147483666" r:id="rId5"/>
    <p:sldLayoutId id="2147483650" r:id="rId6"/>
    <p:sldLayoutId id="2147483663" r:id="rId7"/>
    <p:sldLayoutId id="2147483664" r:id="rId8"/>
    <p:sldLayoutId id="2147483651" r:id="rId9"/>
    <p:sldLayoutId id="2147483652" r:id="rId10"/>
    <p:sldLayoutId id="2147483653" r:id="rId11"/>
    <p:sldLayoutId id="2147483654" r:id="rId12"/>
    <p:sldLayoutId id="2147483655" r:id="rId13"/>
    <p:sldLayoutId id="2147483656" r:id="rId14"/>
  </p:sldLayoutIdLst>
  <p:hf hdr="0" ftr="0" dt="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Wingdings" panose="05000000000000000000" pitchFamily="2" charset="2"/>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0C5037-DA4A-44E2-A9FB-84B1498768A7}"/>
              </a:ext>
            </a:extLst>
          </p:cNvPr>
          <p:cNvSpPr>
            <a:spLocks noGrp="1"/>
          </p:cNvSpPr>
          <p:nvPr>
            <p:ph type="title"/>
          </p:nvPr>
        </p:nvSpPr>
        <p:spPr>
          <a:xfrm>
            <a:off x="7416801" y="1676409"/>
            <a:ext cx="4380810" cy="2436592"/>
          </a:xfrm>
        </p:spPr>
        <p:txBody>
          <a:bodyPr>
            <a:normAutofit/>
          </a:bodyPr>
          <a:lstStyle/>
          <a:p>
            <a:r>
              <a:rPr lang="en-US" dirty="0" smtClean="0"/>
              <a:t>   Operators</a:t>
            </a:r>
            <a:endParaRPr lang="en-US" dirty="0"/>
          </a:p>
        </p:txBody>
      </p:sp>
      <p:sp>
        <p:nvSpPr>
          <p:cNvPr id="15" name="Slide Number Placeholder 14">
            <a:extLst>
              <a:ext uri="{FF2B5EF4-FFF2-40B4-BE49-F238E27FC236}">
                <a16:creationId xmlns:a16="http://schemas.microsoft.com/office/drawing/2014/main" id="{26F5C050-EB87-421A-8A5C-E6CB30102699}"/>
              </a:ext>
            </a:extLst>
          </p:cNvPr>
          <p:cNvSpPr>
            <a:spLocks noGrp="1"/>
          </p:cNvSpPr>
          <p:nvPr>
            <p:ph type="sldNum" sz="quarter" idx="10"/>
          </p:nvPr>
        </p:nvSpPr>
        <p:spPr/>
        <p:txBody>
          <a:bodyPr/>
          <a:lstStyle/>
          <a:p>
            <a:r>
              <a:rPr lang="en-US" dirty="0"/>
              <a:t>PAGE </a:t>
            </a:r>
            <a:fld id="{4A9B5881-4007-4345-955A-79C2656F0C49}" type="slidenum">
              <a:rPr lang="en-US" smtClean="0"/>
              <a:pPr/>
              <a:t>1</a:t>
            </a:fld>
            <a:endParaRPr lang="en-US" dirty="0"/>
          </a:p>
        </p:txBody>
      </p:sp>
      <p:pic>
        <p:nvPicPr>
          <p:cNvPr id="29" name="Picture Placeholder 28" descr="Young student drawing on a whiteboard">
            <a:extLst>
              <a:ext uri="{FF2B5EF4-FFF2-40B4-BE49-F238E27FC236}">
                <a16:creationId xmlns:a16="http://schemas.microsoft.com/office/drawing/2014/main" id="{AE2FE2E9-1D1E-404B-A659-DD19B5D66B5B}"/>
              </a:ext>
            </a:extLst>
          </p:cNvPr>
          <p:cNvPicPr>
            <a:picLocks noGrp="1" noChangeAspect="1"/>
          </p:cNvPicPr>
          <p:nvPr>
            <p:ph type="pic" idx="1"/>
          </p:nvPr>
        </p:nvPicPr>
        <p:blipFill>
          <a:blip r:embed="rId2" cstate="screen">
            <a:extLst>
              <a:ext uri="{28A0092B-C50C-407E-A947-70E740481C1C}">
                <a14:useLocalDpi xmlns:a14="http://schemas.microsoft.com/office/drawing/2010/main"/>
              </a:ext>
            </a:extLst>
          </a:blip>
          <a:srcRect/>
          <a:stretch>
            <a:fillRect/>
          </a:stretch>
        </p:blipFill>
        <p:spPr>
          <a:xfrm>
            <a:off x="0" y="-6380"/>
            <a:ext cx="6918037" cy="6727855"/>
          </a:xfrm>
        </p:spPr>
      </p:pic>
    </p:spTree>
    <p:extLst>
      <p:ext uri="{BB962C8B-B14F-4D97-AF65-F5344CB8AC3E}">
        <p14:creationId xmlns:p14="http://schemas.microsoft.com/office/powerpoint/2010/main" val="11362502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r>
              <a:rPr lang="en-US" dirty="0" smtClean="0"/>
              <a:t>                             Exam Objectives</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p:txBody>
          <a:bodyPr>
            <a:normAutofit/>
          </a:bodyPr>
          <a:lstStyle/>
          <a:p>
            <a:endParaRPr lang="en-US" b="1" dirty="0" smtClean="0"/>
          </a:p>
          <a:p>
            <a:endParaRPr lang="en-US" b="1" dirty="0" smtClean="0"/>
          </a:p>
          <a:p>
            <a:r>
              <a:rPr lang="en-US" sz="2400" b="1" dirty="0" smtClean="0"/>
              <a:t>Using </a:t>
            </a:r>
            <a:r>
              <a:rPr lang="en-US" sz="2400" b="1" dirty="0"/>
              <a:t>Operators and Decision </a:t>
            </a:r>
            <a:r>
              <a:rPr lang="en-US" sz="2400" b="1" dirty="0" smtClean="0"/>
              <a:t>Constructs</a:t>
            </a:r>
            <a:endParaRPr lang="en-US" sz="2400" dirty="0" smtClean="0"/>
          </a:p>
          <a:p>
            <a:pPr lvl="1"/>
            <a:r>
              <a:rPr lang="en-US" sz="2400" dirty="0" smtClean="0"/>
              <a:t>Use </a:t>
            </a:r>
            <a:r>
              <a:rPr lang="en-US" sz="2400" dirty="0"/>
              <a:t>Java operators including the use of parenthesis to override operator </a:t>
            </a:r>
            <a:r>
              <a:rPr lang="en-US" sz="2400" dirty="0" smtClean="0"/>
              <a:t>precedence.</a:t>
            </a:r>
            <a:endParaRPr lang="en-US" sz="2000" noProof="1"/>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2</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77018" y="1670939"/>
            <a:ext cx="3576781" cy="4464339"/>
          </a:xfrm>
          <a:prstGeom prst="rect">
            <a:avLst/>
          </a:prstGeom>
        </p:spPr>
      </p:pic>
    </p:spTree>
    <p:extLst>
      <p:ext uri="{BB962C8B-B14F-4D97-AF65-F5344CB8AC3E}">
        <p14:creationId xmlns:p14="http://schemas.microsoft.com/office/powerpoint/2010/main" val="12811032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200" y="641855"/>
            <a:ext cx="10515600" cy="772107"/>
          </a:xfrm>
        </p:spPr>
        <p:txBody>
          <a:bodyPr/>
          <a:lstStyle/>
          <a:p>
            <a:r>
              <a:rPr lang="en-US" dirty="0" smtClean="0"/>
              <a:t>                                    Operators</a:t>
            </a:r>
            <a:endParaRPr lang="en-US" dirty="0"/>
          </a:p>
        </p:txBody>
      </p:sp>
      <p:sp>
        <p:nvSpPr>
          <p:cNvPr id="6" name="Content Placeholder 5"/>
          <p:cNvSpPr>
            <a:spLocks noGrp="1"/>
          </p:cNvSpPr>
          <p:nvPr>
            <p:ph idx="1"/>
          </p:nvPr>
        </p:nvSpPr>
        <p:spPr/>
        <p:txBody>
          <a:bodyPr>
            <a:normAutofit/>
          </a:bodyPr>
          <a:lstStyle/>
          <a:p>
            <a:endParaRPr lang="en-US" sz="2400" dirty="0" smtClean="0"/>
          </a:p>
          <a:p>
            <a:r>
              <a:rPr lang="en-US" sz="2400" dirty="0" smtClean="0"/>
              <a:t>Addition , subtraction, division, multiplication.</a:t>
            </a:r>
          </a:p>
          <a:p>
            <a:r>
              <a:rPr lang="en-US" sz="2400" dirty="0" smtClean="0"/>
              <a:t>Unary pre/post increment/decrement operators.</a:t>
            </a:r>
          </a:p>
          <a:p>
            <a:r>
              <a:rPr lang="en-US" sz="2400" dirty="0" smtClean="0"/>
              <a:t>Relational operators.</a:t>
            </a:r>
          </a:p>
          <a:p>
            <a:r>
              <a:rPr lang="en-US" sz="2400" dirty="0" smtClean="0"/>
              <a:t>Equality operator.</a:t>
            </a:r>
          </a:p>
          <a:p>
            <a:r>
              <a:rPr lang="en-US" sz="2400" dirty="0" smtClean="0"/>
              <a:t>Logical operators.</a:t>
            </a:r>
          </a:p>
          <a:p>
            <a:r>
              <a:rPr lang="en-US" sz="2400" dirty="0" smtClean="0"/>
              <a:t>Compound assignment operators.</a:t>
            </a:r>
          </a:p>
          <a:p>
            <a:r>
              <a:rPr lang="en-US" sz="2400" dirty="0" smtClean="0"/>
              <a:t>Bitwise </a:t>
            </a:r>
            <a:r>
              <a:rPr lang="en-US" sz="2400" dirty="0" smtClean="0"/>
              <a:t>operators.</a:t>
            </a:r>
          </a:p>
          <a:p>
            <a:r>
              <a:rPr lang="en-US" sz="2400" dirty="0"/>
              <a:t>Post and Pre Unary Increment/Decrement </a:t>
            </a:r>
            <a:r>
              <a:rPr lang="en-US" sz="2400" dirty="0" smtClean="0"/>
              <a:t>Operators.</a:t>
            </a:r>
            <a:endParaRPr lang="en-US" sz="2400" dirty="0"/>
          </a:p>
          <a:p>
            <a:endParaRPr lang="en-US" sz="2200" dirty="0" smtClean="0"/>
          </a:p>
          <a:p>
            <a:pPr lvl="1"/>
            <a:endParaRPr lang="en-US" sz="2200" dirty="0" smtClean="0"/>
          </a:p>
          <a:p>
            <a:endParaRPr lang="en-US" sz="2400" dirty="0" smtClean="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p:txBody>
          <a:bodyPr/>
          <a:lstStyle/>
          <a:p>
            <a:r>
              <a:rPr lang="en-US" dirty="0"/>
              <a:t>PAGE </a:t>
            </a:r>
            <a:fld id="{4A9B5881-4007-4345-955A-79C2656F0C49}" type="slidenum">
              <a:rPr lang="en-US" smtClean="0"/>
              <a:pPr/>
              <a:t>3</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12877353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200" y="641855"/>
            <a:ext cx="10515600" cy="772107"/>
          </a:xfrm>
        </p:spPr>
        <p:txBody>
          <a:bodyPr/>
          <a:lstStyle/>
          <a:p>
            <a:r>
              <a:rPr lang="en-US" dirty="0" smtClean="0"/>
              <a:t>                             Numeric Promotion</a:t>
            </a:r>
            <a:endParaRPr lang="en-US" dirty="0"/>
          </a:p>
        </p:txBody>
      </p:sp>
      <p:sp>
        <p:nvSpPr>
          <p:cNvPr id="6" name="Content Placeholder 5"/>
          <p:cNvSpPr>
            <a:spLocks noGrp="1"/>
          </p:cNvSpPr>
          <p:nvPr>
            <p:ph idx="1"/>
          </p:nvPr>
        </p:nvSpPr>
        <p:spPr/>
        <p:txBody>
          <a:bodyPr>
            <a:normAutofit/>
          </a:bodyPr>
          <a:lstStyle/>
          <a:p>
            <a:endParaRPr lang="en-US" sz="2400" dirty="0" smtClean="0"/>
          </a:p>
          <a:p>
            <a:r>
              <a:rPr lang="en-US" sz="2400" dirty="0" smtClean="0"/>
              <a:t>Unary numeric promotion – If the type of operand to the unary operator is smaller than </a:t>
            </a:r>
            <a:r>
              <a:rPr lang="en-US" sz="2400" dirty="0" err="1" smtClean="0"/>
              <a:t>int</a:t>
            </a:r>
            <a:r>
              <a:rPr lang="en-US" sz="2400" dirty="0" smtClean="0"/>
              <a:t> then , the operand will automatically be promoted to </a:t>
            </a:r>
            <a:r>
              <a:rPr lang="en-US" sz="2400" dirty="0" err="1" smtClean="0"/>
              <a:t>int</a:t>
            </a:r>
            <a:r>
              <a:rPr lang="en-US" sz="2400" dirty="0" smtClean="0"/>
              <a:t> type before applying the  operator onto the operand.</a:t>
            </a:r>
          </a:p>
          <a:p>
            <a:r>
              <a:rPr lang="en-US" sz="2400" dirty="0" smtClean="0"/>
              <a:t>Binary numeric promotion – Both the operators are promoted to </a:t>
            </a:r>
            <a:r>
              <a:rPr lang="en-US" sz="2400" dirty="0" err="1" smtClean="0"/>
              <a:t>int</a:t>
            </a:r>
            <a:r>
              <a:rPr lang="en-US" sz="2400" dirty="0" smtClean="0"/>
              <a:t> </a:t>
            </a:r>
            <a:r>
              <a:rPr lang="en-US" sz="2400" dirty="0" err="1" smtClean="0"/>
              <a:t>type.In</a:t>
            </a:r>
            <a:r>
              <a:rPr lang="en-US" sz="2400" dirty="0" smtClean="0"/>
              <a:t> cases if any of the operand is larger than </a:t>
            </a:r>
            <a:r>
              <a:rPr lang="en-US" sz="2400" dirty="0" err="1" smtClean="0"/>
              <a:t>int</a:t>
            </a:r>
            <a:r>
              <a:rPr lang="en-US" sz="2400" dirty="0" smtClean="0"/>
              <a:t> than promotion of the other operand happens to the type of larger operand. So if an operand is of type long, float or double and other one is of smaller type like byte ,short or an </a:t>
            </a:r>
            <a:r>
              <a:rPr lang="en-US" sz="2400" dirty="0" err="1" smtClean="0"/>
              <a:t>int</a:t>
            </a:r>
            <a:r>
              <a:rPr lang="en-US" sz="2400" dirty="0" smtClean="0"/>
              <a:t> then the smaller operand is promoted to larger type.</a:t>
            </a:r>
          </a:p>
          <a:p>
            <a:r>
              <a:rPr lang="en-US" sz="2400" dirty="0" smtClean="0"/>
              <a:t>In essence, </a:t>
            </a:r>
            <a:r>
              <a:rPr lang="en-US" sz="2400" dirty="0"/>
              <a:t>result of applying </a:t>
            </a:r>
            <a:r>
              <a:rPr lang="en-US" sz="2400" dirty="0"/>
              <a:t>an operator </a:t>
            </a:r>
            <a:r>
              <a:rPr lang="en-US" sz="2400" dirty="0"/>
              <a:t>to numeric operands is of the same type as the type of the </a:t>
            </a:r>
            <a:r>
              <a:rPr lang="en-US" sz="2400" dirty="0"/>
              <a:t>larger operand </a:t>
            </a:r>
            <a:r>
              <a:rPr lang="en-US" sz="2400" dirty="0"/>
              <a:t>but it can never be smaller than an </a:t>
            </a:r>
            <a:r>
              <a:rPr lang="en-US" sz="2400" dirty="0" err="1"/>
              <a:t>int</a:t>
            </a:r>
            <a:r>
              <a:rPr lang="en-US" sz="2400" dirty="0"/>
              <a:t> .</a:t>
            </a:r>
            <a:endParaRPr lang="en-US" sz="2400" dirty="0"/>
          </a:p>
          <a:p>
            <a:endParaRPr lang="en-US" sz="2400" dirty="0" smtClean="0"/>
          </a:p>
          <a:p>
            <a:endParaRPr lang="en-US" sz="2400" dirty="0" smtClean="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p:txBody>
          <a:bodyPr/>
          <a:lstStyle/>
          <a:p>
            <a:r>
              <a:rPr lang="en-US" dirty="0"/>
              <a:t>PAGE </a:t>
            </a:r>
            <a:fld id="{4A9B5881-4007-4345-955A-79C2656F0C49}" type="slidenum">
              <a:rPr lang="en-US" smtClean="0"/>
              <a:pPr/>
              <a:t>4</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11701036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200" y="641855"/>
            <a:ext cx="10515600" cy="772107"/>
          </a:xfrm>
        </p:spPr>
        <p:txBody>
          <a:bodyPr/>
          <a:lstStyle/>
          <a:p>
            <a:r>
              <a:rPr lang="en-US" dirty="0" smtClean="0"/>
              <a:t>                             Numeric Promotion</a:t>
            </a:r>
            <a:endParaRPr lang="en-US" dirty="0"/>
          </a:p>
        </p:txBody>
      </p:sp>
      <p:sp>
        <p:nvSpPr>
          <p:cNvPr id="6" name="Content Placeholder 5"/>
          <p:cNvSpPr>
            <a:spLocks noGrp="1"/>
          </p:cNvSpPr>
          <p:nvPr>
            <p:ph idx="1"/>
          </p:nvPr>
        </p:nvSpPr>
        <p:spPr/>
        <p:txBody>
          <a:bodyPr>
            <a:normAutofit/>
          </a:bodyPr>
          <a:lstStyle/>
          <a:p>
            <a:endParaRPr lang="en-US" sz="2400" dirty="0" smtClean="0"/>
          </a:p>
          <a:p>
            <a:r>
              <a:rPr lang="en-US" sz="2400" dirty="0" smtClean="0"/>
              <a:t>For cases where we get a compilation issue as in the following case : </a:t>
            </a:r>
          </a:p>
          <a:p>
            <a:pPr lvl="1"/>
            <a:r>
              <a:rPr lang="en-US" sz="2200" dirty="0" smtClean="0"/>
              <a:t>short  s1 = +259 </a:t>
            </a:r>
          </a:p>
          <a:p>
            <a:pPr lvl="1"/>
            <a:r>
              <a:rPr lang="en-US" sz="2200" dirty="0" smtClean="0"/>
              <a:t>short  s2 = s1 + 638;</a:t>
            </a:r>
          </a:p>
          <a:p>
            <a:pPr lvl="1"/>
            <a:endParaRPr lang="en-US" sz="2200" dirty="0" smtClean="0"/>
          </a:p>
          <a:p>
            <a:r>
              <a:rPr lang="en-US" sz="2400" dirty="0" smtClean="0"/>
              <a:t>We need to explicitly tell the compiler to allow the conversion to take place as it is safe. This can be done by explicitly casting from one type to the other.</a:t>
            </a:r>
          </a:p>
          <a:p>
            <a:r>
              <a:rPr lang="en-US" sz="2400" dirty="0" smtClean="0"/>
              <a:t>One thing to note is that numeric promotions do not apply to compound assignment operators </a:t>
            </a:r>
            <a:r>
              <a:rPr lang="en-US" sz="2400" dirty="0" err="1" smtClean="0"/>
              <a:t>eg</a:t>
            </a:r>
            <a:r>
              <a:rPr lang="en-US" sz="2400" dirty="0" smtClean="0"/>
              <a:t>. += . -=.</a:t>
            </a:r>
          </a:p>
          <a:p>
            <a:endParaRPr lang="en-US" sz="2400" dirty="0" smtClean="0"/>
          </a:p>
          <a:p>
            <a:endParaRPr lang="en-US" sz="2400" dirty="0" smtClean="0"/>
          </a:p>
          <a:p>
            <a:endParaRPr lang="en-US" sz="2400" dirty="0" smtClean="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p:txBody>
          <a:bodyPr/>
          <a:lstStyle/>
          <a:p>
            <a:r>
              <a:rPr lang="en-US" dirty="0"/>
              <a:t>PAGE </a:t>
            </a:r>
            <a:fld id="{4A9B5881-4007-4345-955A-79C2656F0C49}" type="slidenum">
              <a:rPr lang="en-US" smtClean="0"/>
              <a:pPr/>
              <a:t>5</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17832446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80"/>
            <a:ext cx="10515600" cy="833663"/>
          </a:xfrm>
        </p:spPr>
        <p:txBody>
          <a:bodyPr/>
          <a:lstStyle/>
          <a:p>
            <a:r>
              <a:rPr lang="en-US" dirty="0" smtClean="0"/>
              <a:t>             </a:t>
            </a:r>
            <a:r>
              <a:rPr lang="en-US" dirty="0"/>
              <a:t>Operator </a:t>
            </a:r>
            <a:r>
              <a:rPr lang="en-US" dirty="0" smtClean="0"/>
              <a:t>Precedence &amp; Associativity </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p:txBody>
          <a:bodyPr>
            <a:normAutofit/>
          </a:bodyPr>
          <a:lstStyle/>
          <a:p>
            <a:r>
              <a:rPr lang="en-US" dirty="0"/>
              <a:t>As there exist rules for evaluating operators in mathematics known as BODMAS similarly their exist rules for evaluating expressions in java</a:t>
            </a:r>
            <a:r>
              <a:rPr lang="en-US" dirty="0" smtClean="0"/>
              <a:t>.</a:t>
            </a:r>
          </a:p>
          <a:p>
            <a:r>
              <a:rPr lang="en-US" sz="2000" noProof="1" smtClean="0"/>
              <a:t>In java too arithmetic operations are governed by BODMAS rule but since there are other operations like logical ,relational etc.</a:t>
            </a:r>
          </a:p>
          <a:p>
            <a:r>
              <a:rPr lang="en-US" noProof="1" smtClean="0"/>
              <a:t>Use parenthesis to alter the order of evaluation of expression.</a:t>
            </a:r>
          </a:p>
          <a:p>
            <a:endParaRPr lang="en-US" sz="2000" noProof="1"/>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6</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7345" y="1815837"/>
            <a:ext cx="4306454" cy="4353118"/>
          </a:xfrm>
          <a:prstGeom prst="rect">
            <a:avLst/>
          </a:prstGeom>
        </p:spPr>
      </p:pic>
    </p:spTree>
    <p:extLst>
      <p:ext uri="{BB962C8B-B14F-4D97-AF65-F5344CB8AC3E}">
        <p14:creationId xmlns:p14="http://schemas.microsoft.com/office/powerpoint/2010/main" val="37096677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200" y="641855"/>
            <a:ext cx="10515600" cy="772107"/>
          </a:xfrm>
        </p:spPr>
        <p:txBody>
          <a:bodyPr/>
          <a:lstStyle/>
          <a:p>
            <a:r>
              <a:rPr lang="en-US" dirty="0" smtClean="0"/>
              <a:t>                             Operator Precedence</a:t>
            </a:r>
            <a:endParaRPr lang="en-US" dirty="0"/>
          </a:p>
        </p:txBody>
      </p:sp>
      <p:sp>
        <p:nvSpPr>
          <p:cNvPr id="6" name="Content Placeholder 5"/>
          <p:cNvSpPr>
            <a:spLocks noGrp="1"/>
          </p:cNvSpPr>
          <p:nvPr>
            <p:ph idx="1"/>
          </p:nvPr>
        </p:nvSpPr>
        <p:spPr/>
        <p:txBody>
          <a:bodyPr>
            <a:normAutofit/>
          </a:bodyPr>
          <a:lstStyle/>
          <a:p>
            <a:endParaRPr lang="en-US" sz="2400" dirty="0" smtClean="0"/>
          </a:p>
          <a:p>
            <a:endParaRPr lang="en-US" sz="2200" dirty="0" smtClean="0"/>
          </a:p>
          <a:p>
            <a:endParaRPr lang="en-US" sz="2400" dirty="0" smtClean="0"/>
          </a:p>
          <a:p>
            <a:endParaRPr lang="en-US" sz="2400" dirty="0" smtClean="0"/>
          </a:p>
          <a:p>
            <a:endParaRPr lang="en-US" sz="2400" dirty="0" smtClean="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p:txBody>
          <a:bodyPr/>
          <a:lstStyle/>
          <a:p>
            <a:r>
              <a:rPr lang="en-US" dirty="0"/>
              <a:t>PAGE </a:t>
            </a:r>
            <a:fld id="{4A9B5881-4007-4345-955A-79C2656F0C49}" type="slidenum">
              <a:rPr lang="en-US" smtClean="0"/>
              <a:pPr/>
              <a:t>7</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34734883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58AE6-56F6-44E8-8BBF-23277B1773E4}"/>
              </a:ext>
            </a:extLst>
          </p:cNvPr>
          <p:cNvSpPr>
            <a:spLocks noGrp="1"/>
          </p:cNvSpPr>
          <p:nvPr>
            <p:ph type="title"/>
          </p:nvPr>
        </p:nvSpPr>
        <p:spPr/>
        <p:txBody>
          <a:bodyPr/>
          <a:lstStyle/>
          <a:p>
            <a:r>
              <a:rPr lang="en-US" smtClean="0"/>
              <a:t>Questions ??</a:t>
            </a:r>
            <a:endParaRPr lang="en-US"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05350" y="1487686"/>
            <a:ext cx="6648450" cy="3739753"/>
          </a:xfrm>
        </p:spPr>
      </p:pic>
      <p:sp>
        <p:nvSpPr>
          <p:cNvPr id="20" name="Slide Number Placeholder 19">
            <a:extLst>
              <a:ext uri="{FF2B5EF4-FFF2-40B4-BE49-F238E27FC236}">
                <a16:creationId xmlns:a16="http://schemas.microsoft.com/office/drawing/2014/main" id="{3AEC0301-E9AA-4478-9E23-C372DBDCE653}"/>
              </a:ext>
            </a:extLst>
          </p:cNvPr>
          <p:cNvSpPr>
            <a:spLocks noGrp="1"/>
          </p:cNvSpPr>
          <p:nvPr>
            <p:ph type="sldNum" sz="quarter" idx="10"/>
          </p:nvPr>
        </p:nvSpPr>
        <p:spPr>
          <a:xfrm>
            <a:off x="10717695" y="6363134"/>
            <a:ext cx="838200" cy="360000"/>
          </a:xfrm>
        </p:spPr>
        <p:txBody>
          <a:bodyPr/>
          <a:lstStyle/>
          <a:p>
            <a:r>
              <a:rPr lang="en-US" dirty="0"/>
              <a:t>PAGE </a:t>
            </a:r>
            <a:fld id="{4A9B5881-4007-4345-955A-79C2656F0C49}" type="slidenum">
              <a:rPr lang="en-US" smtClean="0"/>
              <a:pPr/>
              <a:t>8</a:t>
            </a:fld>
            <a:endParaRPr lang="en-US" dirty="0"/>
          </a:p>
        </p:txBody>
      </p:sp>
      <p:sp>
        <p:nvSpPr>
          <p:cNvPr id="10" name="Isosceles Triangle 9">
            <a:extLst>
              <a:ext uri="{FF2B5EF4-FFF2-40B4-BE49-F238E27FC236}">
                <a16:creationId xmlns:a16="http://schemas.microsoft.com/office/drawing/2014/main" id="{792980D7-ED01-4955-83DB-59BA18C94FBA}"/>
              </a:ext>
              <a:ext uri="{C183D7F6-B498-43B3-948B-1728B52AA6E4}">
                <adec:decorative xmlns="" xmlns:adec="http://schemas.microsoft.com/office/drawing/2017/decorative" val="1"/>
              </a:ext>
            </a:extLst>
          </p:cNvPr>
          <p:cNvSpPr/>
          <p:nvPr/>
        </p:nvSpPr>
        <p:spPr>
          <a:xfrm rot="10800000">
            <a:off x="10006315" y="6271566"/>
            <a:ext cx="142847" cy="9156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5785658" y="3244334"/>
            <a:ext cx="620683" cy="369332"/>
          </a:xfrm>
          <a:prstGeom prst="rect">
            <a:avLst/>
          </a:prstGeom>
        </p:spPr>
        <p:txBody>
          <a:bodyPr wrap="none">
            <a:spAutoFit/>
          </a:bodyPr>
          <a:lstStyle/>
          <a:p>
            <a:r>
              <a:rPr lang="en-US" dirty="0"/>
              <a:t>a b c</a:t>
            </a:r>
          </a:p>
        </p:txBody>
      </p:sp>
    </p:spTree>
    <p:extLst>
      <p:ext uri="{BB962C8B-B14F-4D97-AF65-F5344CB8AC3E}">
        <p14:creationId xmlns:p14="http://schemas.microsoft.com/office/powerpoint/2010/main" val="17049495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fontScheme name="MS Surge Teach Light and Dark">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assic-Corporate_Teach a Course_Win32_SB - v2" id="{AAA48AC2-5F99-4B13-8624-B64D50F70391}" vid="{7E93EDBA-CDC2-40D2-AD59-7619D791F78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themeOverride>
</file>

<file path=ppt/theme/themeOverride2.xml><?xml version="1.0" encoding="utf-8"?>
<a:themeOverride xmlns:a="http://schemas.openxmlformats.org/drawingml/2006/main">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6766BD6-F648-49AA-B7EC-13E75CECB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4E32C0B-4052-44CB-9341-8AD8B2CC471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EBB7C387-AFDC-4FE3-A658-984B7F35F15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Corporate teach a course</Template>
  <TotalTime>0</TotalTime>
  <Words>371</Words>
  <Application>Microsoft Office PowerPoint</Application>
  <PresentationFormat>Widescreen</PresentationFormat>
  <Paragraphs>49</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Wingdings</vt:lpstr>
      <vt:lpstr>Office Theme</vt:lpstr>
      <vt:lpstr>   Operators</vt:lpstr>
      <vt:lpstr>                             Exam Objectives</vt:lpstr>
      <vt:lpstr>                                    Operators</vt:lpstr>
      <vt:lpstr>                             Numeric Promotion</vt:lpstr>
      <vt:lpstr>                             Numeric Promotion</vt:lpstr>
      <vt:lpstr>             Operator Precedence &amp; Associativity </vt:lpstr>
      <vt:lpstr>                             Operator Precedence</vt:lpstr>
      <vt:lpstr>Questions ??</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2020-01-31T04:54:37Z</dcterms:created>
  <dcterms:modified xsi:type="dcterms:W3CDTF">2020-03-17T00:32:22Z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