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82" r:id="rId7"/>
    <p:sldId id="283" r:id="rId8"/>
    <p:sldId id="284" r:id="rId9"/>
    <p:sldId id="257" r:id="rId10"/>
    <p:sldId id="28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1" autoAdjust="0"/>
    <p:restoredTop sz="94712" autoAdjust="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1" y="1676409"/>
            <a:ext cx="4380810" cy="243659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Arrays</a:t>
            </a:r>
            <a:endParaRPr lang="en-US" sz="5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xmlns="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0" y="-638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xmlns="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Exam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Working with Java Arrays</a:t>
            </a:r>
          </a:p>
          <a:p>
            <a:pPr lvl="1"/>
            <a:r>
              <a:rPr lang="en-US" dirty="0"/>
              <a:t>Declare, instantiate, initialize and use </a:t>
            </a:r>
            <a:r>
              <a:rPr lang="en-US" dirty="0" smtClean="0"/>
              <a:t>a one-dimensional array.</a:t>
            </a:r>
            <a:endParaRPr lang="en-US" dirty="0"/>
          </a:p>
          <a:p>
            <a:pPr lvl="1"/>
            <a:r>
              <a:rPr lang="en-US" dirty="0" smtClean="0"/>
              <a:t>Declare</a:t>
            </a:r>
            <a:r>
              <a:rPr lang="en-US" dirty="0"/>
              <a:t>, instantiate, initialize and </a:t>
            </a:r>
            <a:r>
              <a:rPr lang="en-US" dirty="0" smtClean="0"/>
              <a:t>use a two-dimensional array.</a:t>
            </a:r>
            <a:endParaRPr lang="en-US" sz="64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7018" y="1670939"/>
            <a:ext cx="3576781" cy="44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1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/>
              <a:t>Arrays: An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An </a:t>
            </a:r>
            <a:r>
              <a:rPr lang="en-US" sz="2800" dirty="0"/>
              <a:t>array is a container of values.</a:t>
            </a:r>
          </a:p>
          <a:p>
            <a:r>
              <a:rPr lang="en-US" sz="2800" dirty="0"/>
              <a:t>In general we operate on a single </a:t>
            </a:r>
            <a:r>
              <a:rPr lang="en-US" sz="2800" dirty="0" smtClean="0"/>
              <a:t>variable/value/object.</a:t>
            </a:r>
          </a:p>
          <a:p>
            <a:r>
              <a:rPr lang="en-US" sz="2800" dirty="0" smtClean="0"/>
              <a:t>When there arises a need for holding multiple values/object ,then we take help of Arrays.</a:t>
            </a:r>
          </a:p>
          <a:p>
            <a:r>
              <a:rPr lang="en-US" sz="2800" dirty="0" smtClean="0"/>
              <a:t>An array of integer type can hold multiple values of integer types.</a:t>
            </a:r>
          </a:p>
          <a:p>
            <a:r>
              <a:rPr lang="en-US" sz="2800" dirty="0" smtClean="0"/>
              <a:t>We have already seen that in the argument to main method an array of String type values are passed.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62924" y="2722007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61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Structure of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An array is an </a:t>
            </a:r>
            <a:r>
              <a:rPr lang="en-US" sz="2800" b="1" i="1" u="sng" dirty="0" smtClean="0"/>
              <a:t>object </a:t>
            </a:r>
            <a:r>
              <a:rPr lang="en-US" sz="2800" dirty="0" smtClean="0"/>
              <a:t>contains values of the type specified in array declaration statement.</a:t>
            </a:r>
            <a:endParaRPr lang="en-US" sz="2800" b="1" i="1" u="sng" dirty="0" smtClean="0"/>
          </a:p>
          <a:p>
            <a:r>
              <a:rPr lang="en-US" sz="2800" dirty="0" smtClean="0"/>
              <a:t>An array is allocated contiguous blocks memory.</a:t>
            </a:r>
          </a:p>
          <a:p>
            <a:r>
              <a:rPr lang="en-US" sz="2800" dirty="0" smtClean="0"/>
              <a:t>Each block of memory in an array can be accessed by a unique index that is assigned to that block.</a:t>
            </a:r>
          </a:p>
          <a:p>
            <a:r>
              <a:rPr lang="en-US" sz="2800" dirty="0" smtClean="0"/>
              <a:t>Indexing in array starts from 0.</a:t>
            </a:r>
          </a:p>
          <a:p>
            <a:r>
              <a:rPr lang="en-US" sz="2800" dirty="0" smtClean="0"/>
              <a:t>An element in the 3 block of array names ‘</a:t>
            </a:r>
            <a:r>
              <a:rPr lang="en-US" sz="2800" dirty="0" err="1" smtClean="0"/>
              <a:t>arr</a:t>
            </a:r>
            <a:r>
              <a:rPr lang="en-US" sz="2800" dirty="0" smtClean="0"/>
              <a:t>’, can be accessed programmatically as </a:t>
            </a:r>
            <a:r>
              <a:rPr lang="en-US" sz="2800" dirty="0" err="1" smtClean="0"/>
              <a:t>arr</a:t>
            </a:r>
            <a:r>
              <a:rPr lang="en-US" sz="2800" dirty="0" smtClean="0"/>
              <a:t>[2].</a:t>
            </a:r>
          </a:p>
          <a:p>
            <a:r>
              <a:rPr lang="en-US" sz="2800" dirty="0" smtClean="0"/>
              <a:t>Once created size of the array cannot be changed.</a:t>
            </a:r>
          </a:p>
          <a:p>
            <a:r>
              <a:rPr lang="en-US" sz="2800" dirty="0" smtClean="0"/>
              <a:t>Loops are used to iterate over the entire array.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62924" y="2722007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457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Structure of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Arrays can be single dimensional or multi-dimensional.</a:t>
            </a:r>
          </a:p>
          <a:p>
            <a:r>
              <a:rPr lang="en-US" sz="2800" dirty="0" smtClean="0"/>
              <a:t>Figure on the right shows a </a:t>
            </a:r>
            <a:br>
              <a:rPr lang="en-US" sz="2800" dirty="0" smtClean="0"/>
            </a:br>
            <a:r>
              <a:rPr lang="en-US" sz="2800" dirty="0" smtClean="0"/>
              <a:t>two-dimensional and</a:t>
            </a:r>
            <a:br>
              <a:rPr lang="en-US" sz="2800" dirty="0" smtClean="0"/>
            </a:br>
            <a:r>
              <a:rPr lang="en-US" sz="2800" dirty="0" smtClean="0"/>
              <a:t>a three-dimensional array.</a:t>
            </a:r>
          </a:p>
          <a:p>
            <a:r>
              <a:rPr lang="en-US" sz="2800" dirty="0" smtClean="0"/>
              <a:t>A multi-dimensional array is just an extension of a 1-D array.</a:t>
            </a:r>
          </a:p>
          <a:p>
            <a:r>
              <a:rPr lang="en-US" sz="2800" dirty="0" smtClean="0"/>
              <a:t>For example ,a 2-D array of dimensions 3*4, can be visualized as a 1-D array of size 3 , with each block pointing to an array of size 4.</a:t>
            </a:r>
          </a:p>
          <a:p>
            <a:r>
              <a:rPr lang="en-US" sz="2800" dirty="0" smtClean="0"/>
              <a:t>Similarly we can extend this analogy to greater dimensions.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3074" name="Picture 2" descr="Multidimensional Array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0545" y="1825625"/>
            <a:ext cx="4103254" cy="18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ltidimensional Arrays - MATLAB &amp; Simu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0545" y="4075428"/>
            <a:ext cx="4103254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6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10515600" cy="772107"/>
          </a:xfrm>
        </p:spPr>
        <p:txBody>
          <a:bodyPr/>
          <a:lstStyle/>
          <a:p>
            <a:pPr algn="ctr"/>
            <a:r>
              <a:rPr lang="en-US" dirty="0" smtClean="0"/>
              <a:t>Properties of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25" y="2010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array object has a property named </a:t>
            </a:r>
            <a:r>
              <a:rPr lang="en-US" sz="2400" b="1" i="1" u="sng" dirty="0" smtClean="0"/>
              <a:t>length</a:t>
            </a:r>
            <a:r>
              <a:rPr lang="en-US" sz="2400" dirty="0" smtClean="0"/>
              <a:t> which can be used to find length of the array.</a:t>
            </a:r>
          </a:p>
          <a:p>
            <a:r>
              <a:rPr lang="en-US" sz="2400" dirty="0" smtClean="0"/>
              <a:t>Whenever we try to access an index in an array which is outside the current range of indices , JVM throws an </a:t>
            </a:r>
            <a:r>
              <a:rPr lang="en-US" sz="2400" dirty="0" err="1" smtClean="0"/>
              <a:t>ArrayIndexOutOfBoundException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An array of length 0 can be also created. It shall have no containing values. On trying to access any index of such an array, </a:t>
            </a:r>
            <a:r>
              <a:rPr lang="en-US" sz="2400" dirty="0" err="1" smtClean="0"/>
              <a:t>ArrayIndexOutOfBoundException</a:t>
            </a:r>
            <a:r>
              <a:rPr lang="en-US" sz="2400" dirty="0" smtClean="0"/>
              <a:t> is thrown.</a:t>
            </a:r>
          </a:p>
          <a:p>
            <a:r>
              <a:rPr lang="en-US" sz="2400" dirty="0" smtClean="0"/>
              <a:t>An array once created cannot be changed in size. Values contained in the array can be changed but size of the array itself cannot be changed.</a:t>
            </a:r>
          </a:p>
          <a:p>
            <a:r>
              <a:rPr lang="en-US" sz="2400" dirty="0" smtClean="0"/>
              <a:t>Arrays can be cloned using the clone() method from the object class.</a:t>
            </a:r>
          </a:p>
          <a:p>
            <a:endParaRPr lang="en-US" sz="24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2877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10515600" cy="772107"/>
          </a:xfrm>
        </p:spPr>
        <p:txBody>
          <a:bodyPr/>
          <a:lstStyle/>
          <a:p>
            <a:pPr algn="ctr"/>
            <a:r>
              <a:rPr lang="en-US" dirty="0" smtClean="0"/>
              <a:t>Properties of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25" y="2010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all objects in java extend from Object class , similarly an array object also extends from Object class.</a:t>
            </a:r>
          </a:p>
          <a:p>
            <a:r>
              <a:rPr lang="en-US" sz="2400" dirty="0" smtClean="0"/>
              <a:t>Therefore an array of Object type can hold objects of all types whether it be primitive or reference types.</a:t>
            </a:r>
          </a:p>
          <a:p>
            <a:r>
              <a:rPr lang="en-US" sz="2400" dirty="0" smtClean="0"/>
              <a:t>Since arrays are objects , hence all arrays are assigned default values at the time of creation. All primitive type arrays are assigned default values as zero while non-primitives are assigned null.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0239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792980D7-ED01-4955-83DB-59BA18C94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5658" y="324433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b c</a:t>
            </a:r>
          </a:p>
        </p:txBody>
      </p:sp>
    </p:spTree>
    <p:extLst>
      <p:ext uri="{BB962C8B-B14F-4D97-AF65-F5344CB8AC3E}">
        <p14:creationId xmlns:p14="http://schemas.microsoft.com/office/powerpoint/2010/main" xmlns="" val="17049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433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Arrays</vt:lpstr>
      <vt:lpstr>Exam Objectives</vt:lpstr>
      <vt:lpstr>Arrays: An Introduction</vt:lpstr>
      <vt:lpstr>Structure of An Array</vt:lpstr>
      <vt:lpstr>Structure of An Array</vt:lpstr>
      <vt:lpstr>Properties of An Array</vt:lpstr>
      <vt:lpstr>Properties of An Array</vt:lpstr>
      <vt:lpstr>Questions ??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2020-04-19T19:02:08Z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