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9" r:id="rId7"/>
    <p:sldId id="26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6380"/>
            <a:ext cx="6918037" cy="6727855"/>
          </a:xfrm>
        </p:spPr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79"/>
            <a:ext cx="10515600" cy="833663"/>
          </a:xfrm>
        </p:spPr>
        <p:txBody>
          <a:bodyPr/>
          <a:lstStyle/>
          <a:p>
            <a:pPr algn="ctr"/>
            <a:r>
              <a:rPr lang="en-US" dirty="0" smtClean="0"/>
              <a:t>Exam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4223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and import packages</a:t>
            </a:r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7" name="Picture 6" descr="lesson-planning-1-6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64" y="1683339"/>
            <a:ext cx="4849857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More about packages…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Package statement is the first thing to write in a java program.</a:t>
            </a:r>
          </a:p>
          <a:p>
            <a:r>
              <a:rPr lang="en-US" dirty="0" smtClean="0"/>
              <a:t>Package naming convention : Reverse</a:t>
            </a:r>
            <a:r>
              <a:rPr lang="en-US" sz="2400" b="1" dirty="0" smtClean="0"/>
              <a:t> </a:t>
            </a:r>
            <a:r>
              <a:rPr lang="en-US" dirty="0" smtClean="0"/>
              <a:t>domain name format. This is the preferred way otherwise package name can be anything.</a:t>
            </a:r>
            <a:endParaRPr lang="en-US" dirty="0" smtClean="0"/>
          </a:p>
          <a:p>
            <a:r>
              <a:rPr lang="en-US" dirty="0" smtClean="0"/>
              <a:t>In order to use a java class from a different package we make use of import statement.</a:t>
            </a:r>
          </a:p>
          <a:p>
            <a:r>
              <a:rPr lang="en-US" dirty="0" smtClean="0"/>
              <a:t>If two classes lie in same package then they do need to import each other .Only different package classes need to </a:t>
            </a:r>
            <a:r>
              <a:rPr lang="en-US" dirty="0"/>
              <a:t>imported. </a:t>
            </a:r>
            <a:endParaRPr lang="en-US" dirty="0" smtClean="0"/>
          </a:p>
          <a:p>
            <a:r>
              <a:rPr lang="en-US" dirty="0" smtClean="0"/>
              <a:t>Multiple/Single file import usage.</a:t>
            </a:r>
          </a:p>
          <a:p>
            <a:r>
              <a:rPr lang="en-US" dirty="0" smtClean="0"/>
              <a:t>If we don’t specify a package statement , the class is assumed to be in a default package.</a:t>
            </a:r>
          </a:p>
          <a:p>
            <a:r>
              <a:rPr lang="en-US" dirty="0" smtClean="0"/>
              <a:t>Importing </a:t>
            </a:r>
            <a:r>
              <a:rPr lang="en-US" dirty="0"/>
              <a:t>default</a:t>
            </a:r>
            <a:r>
              <a:rPr lang="en-US" dirty="0" smtClean="0"/>
              <a:t> </a:t>
            </a:r>
            <a:r>
              <a:rPr lang="en-US" dirty="0" smtClean="0"/>
              <a:t>package is not possible.</a:t>
            </a:r>
          </a:p>
          <a:p>
            <a:r>
              <a:rPr lang="en-US" dirty="0" smtClean="0"/>
              <a:t>Using </a:t>
            </a:r>
            <a:r>
              <a:rPr lang="en-US" dirty="0" smtClean="0"/>
              <a:t>fully qualified name in case of same class name.</a:t>
            </a:r>
          </a:p>
          <a:p>
            <a:r>
              <a:rPr lang="en-US" dirty="0" err="1" smtClean="0"/>
              <a:t>Java.lang</a:t>
            </a:r>
            <a:r>
              <a:rPr lang="en-US" dirty="0" smtClean="0"/>
              <a:t> package in the java APIs is automatically available to all java program without explicitly importing it.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sz="2400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1026" name="Picture 2" descr="pac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90" y="2033588"/>
            <a:ext cx="3990109" cy="432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68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00F-A17E-4354-A7AB-0CC2A43A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11081"/>
            <a:ext cx="10337801" cy="833663"/>
          </a:xfrm>
        </p:spPr>
        <p:txBody>
          <a:bodyPr/>
          <a:lstStyle/>
          <a:p>
            <a:pPr algn="ctr"/>
            <a:r>
              <a:rPr lang="en-US" dirty="0" smtClean="0"/>
              <a:t>Static Imports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B49-27C8-46B6-8B11-AD7E8F61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/>
              <a:t>static member of a class are accessed using fully qualified class name. In cases where there is a heavy usage of static members of a class , static imports come to the rescue.</a:t>
            </a:r>
          </a:p>
          <a:p>
            <a:r>
              <a:rPr lang="en-US" dirty="0"/>
              <a:t>Once a class is imported statically , then we do not need to use the fully qualified name of the class. Instead we can just use the members of </a:t>
            </a:r>
            <a:r>
              <a:rPr lang="en-US" dirty="0" smtClean="0"/>
              <a:t>imported static class as they were the member of the importing class.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CE3A-8C88-45AA-A849-57E5A7AC2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53864-26FA-4AB1-9F0A-4F57D870EE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249555" y="6562004"/>
            <a:ext cx="2552123" cy="159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dirty="0"/>
          </a:p>
        </p:txBody>
      </p:sp>
      <p:pic>
        <p:nvPicPr>
          <p:cNvPr id="1026" name="Picture 2" descr="pack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890" y="2033588"/>
            <a:ext cx="3990109" cy="432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Questions ??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1487686"/>
            <a:ext cx="6648450" cy="3739753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17695" y="6363134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92980D7-ED01-4955-83DB-59BA18C94F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006315" y="6271566"/>
            <a:ext cx="142847" cy="9156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85658" y="3244334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b c</a:t>
            </a:r>
          </a:p>
        </p:txBody>
      </p:sp>
    </p:spTree>
    <p:extLst>
      <p:ext uri="{BB962C8B-B14F-4D97-AF65-F5344CB8AC3E}">
        <p14:creationId xmlns:p14="http://schemas.microsoft.com/office/powerpoint/2010/main" val="17049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Win32_SB - v2" id="{AAA48AC2-5F99-4B13-8624-B64D50F70391}" vid="{7E93EDBA-CDC2-40D2-AD59-7619D791F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B7C387-AFDC-4FE3-A658-984B7F35F1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766BD6-F648-49AA-B7EC-13E75CECB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32C0B-4052-44CB-9341-8AD8B2CC4712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teach a course</Template>
  <TotalTime>0</TotalTime>
  <Words>243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Packages</vt:lpstr>
      <vt:lpstr>Exam Objectives</vt:lpstr>
      <vt:lpstr>More about packages…</vt:lpstr>
      <vt:lpstr>Static Imports</vt:lpstr>
      <vt:lpstr>Questions ??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2020-01-31T04:54:37Z</dcterms:created>
  <dcterms:modified xsi:type="dcterms:W3CDTF">2020-05-12T16:38:13Z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