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4" r:id="rId7"/>
    <p:sldId id="258" r:id="rId8"/>
    <p:sldId id="259" r:id="rId9"/>
    <p:sldId id="261" r:id="rId10"/>
    <p:sldId id="260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5658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val="15279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r>
              <a:rPr lang="en-US" dirty="0" smtClean="0"/>
              <a:t>                             Exam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how a modular project is compiled and run</a:t>
            </a:r>
          </a:p>
          <a:p>
            <a:r>
              <a:rPr lang="en-US" dirty="0"/>
              <a:t>Declare modules and enable access between modules</a:t>
            </a:r>
          </a:p>
          <a:p>
            <a:r>
              <a:rPr lang="en-US" dirty="0"/>
              <a:t>Describe the Modular JDK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8" y="1670939"/>
            <a:ext cx="3576781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296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Modules were introduced in Java 9.</a:t>
            </a:r>
          </a:p>
          <a:p>
            <a:r>
              <a:rPr lang="en-US" dirty="0" smtClean="0"/>
              <a:t>The whole effort to implement java module system in java 9 was named Project jigsaw.</a:t>
            </a:r>
          </a:p>
          <a:p>
            <a:r>
              <a:rPr lang="en-US" dirty="0" smtClean="0"/>
              <a:t>As we have seen till now all java code is bundled into packages and those packages are bundled into a jar file.</a:t>
            </a:r>
          </a:p>
          <a:p>
            <a:r>
              <a:rPr lang="en-US" dirty="0" smtClean="0"/>
              <a:t>Java module implementation provides one more level of packaging called as modules. Now java packages can be grouped into modules.</a:t>
            </a:r>
          </a:p>
          <a:p>
            <a:r>
              <a:rPr lang="en-US" dirty="0" smtClean="0"/>
              <a:t>Every module declares set of packages that it imports and other modules that need to make use of other module declare which module they require.</a:t>
            </a:r>
          </a:p>
          <a:p>
            <a:endParaRPr lang="en-US" dirty="0" smtClean="0"/>
          </a:p>
          <a:p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64" y="1825144"/>
            <a:ext cx="4235795" cy="4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Need for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current JDK </a:t>
            </a:r>
          </a:p>
          <a:p>
            <a:pPr lvl="1"/>
            <a:r>
              <a:rPr lang="en-US" dirty="0" smtClean="0"/>
              <a:t>Large size of monolithic JDK.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Large testing efforts.</a:t>
            </a:r>
          </a:p>
          <a:p>
            <a:pPr lvl="1"/>
            <a:r>
              <a:rPr lang="en-US" dirty="0" smtClean="0"/>
              <a:t>User access to internal </a:t>
            </a:r>
            <a:r>
              <a:rPr lang="en-US" dirty="0" err="1" smtClean="0"/>
              <a:t>apis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Benefits of Modular system</a:t>
            </a:r>
          </a:p>
          <a:p>
            <a:pPr lvl="1"/>
            <a:r>
              <a:rPr lang="en-US" dirty="0" smtClean="0"/>
              <a:t>Strong encapsulation.</a:t>
            </a:r>
          </a:p>
          <a:p>
            <a:pPr lvl="1"/>
            <a:r>
              <a:rPr lang="en-US" dirty="0" smtClean="0"/>
              <a:t>User has the choice to restrict usage of internal </a:t>
            </a:r>
            <a:r>
              <a:rPr lang="en-US" dirty="0" err="1" smtClean="0"/>
              <a:t>apis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Helps build small , modular and deployable application.</a:t>
            </a:r>
          </a:p>
          <a:p>
            <a:pPr lvl="1"/>
            <a:r>
              <a:rPr lang="en-US" dirty="0" smtClean="0"/>
              <a:t>Modular JDK.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09" y="1825625"/>
            <a:ext cx="3401290" cy="28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Implementing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module-info.java file is the module descriptor.</a:t>
            </a:r>
          </a:p>
          <a:p>
            <a:r>
              <a:rPr lang="en-US" dirty="0" smtClean="0"/>
              <a:t>This file declares a module.</a:t>
            </a:r>
          </a:p>
          <a:p>
            <a:r>
              <a:rPr lang="en-US" dirty="0" smtClean="0"/>
              <a:t>Using ‘exports’ keyword inside the module-info.java file , user can state exactly which packages of the current module he wishes to be used by other modules.</a:t>
            </a:r>
          </a:p>
          <a:p>
            <a:r>
              <a:rPr lang="en-US" dirty="0" smtClean="0"/>
              <a:t>Using ‘requires’ keyword inside the module-info.java file, user can specify which module he intends to utilize in his module.</a:t>
            </a:r>
          </a:p>
          <a:p>
            <a:r>
              <a:rPr lang="en-US" dirty="0" smtClean="0"/>
              <a:t>Other important keywords being </a:t>
            </a:r>
            <a:r>
              <a:rPr lang="en-US" dirty="0" err="1" smtClean="0"/>
              <a:t>transitive,to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55" y="2613892"/>
            <a:ext cx="3897745" cy="14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Compile &amp; Execute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JDK to identify and compile modules , the ‘</a:t>
            </a:r>
            <a:r>
              <a:rPr lang="en-US" sz="2800" dirty="0" err="1" smtClean="0"/>
              <a:t>javac</a:t>
            </a:r>
            <a:r>
              <a:rPr lang="en-US" sz="2800" dirty="0" smtClean="0"/>
              <a:t>’ command has certain extra arguments specifically for modules. These are :</a:t>
            </a:r>
          </a:p>
          <a:p>
            <a:pPr lvl="1"/>
            <a:r>
              <a:rPr lang="en-US" sz="2800" dirty="0"/>
              <a:t>--module-source-path &lt;module-source-path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800" dirty="0" smtClean="0"/>
              <a:t>Specify </a:t>
            </a:r>
            <a:r>
              <a:rPr lang="en-US" sz="2800" dirty="0"/>
              <a:t>where to find input source files for multiple </a:t>
            </a:r>
            <a:r>
              <a:rPr lang="en-US" sz="2800" dirty="0" smtClean="0"/>
              <a:t>modules</a:t>
            </a:r>
          </a:p>
          <a:p>
            <a:pPr lvl="1"/>
            <a:r>
              <a:rPr lang="en-US" sz="2800" dirty="0"/>
              <a:t>--module-path &lt;path&gt;, -p &lt;path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800" dirty="0"/>
              <a:t>Specify where to find application </a:t>
            </a:r>
            <a:r>
              <a:rPr lang="en-US" sz="2800" dirty="0" smtClean="0"/>
              <a:t>modules</a:t>
            </a:r>
          </a:p>
          <a:p>
            <a:pPr lvl="1"/>
            <a:r>
              <a:rPr lang="en-US" sz="2800" dirty="0"/>
              <a:t>--module &lt;module-name&gt;, -m &lt;module-name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800" dirty="0" smtClean="0"/>
              <a:t>Specifies the name of the module to compile.</a:t>
            </a:r>
          </a:p>
          <a:p>
            <a:pPr lvl="1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69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Types of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modules :</a:t>
            </a:r>
          </a:p>
          <a:p>
            <a:pPr lvl="1"/>
            <a:r>
              <a:rPr lang="en-US" sz="2800" dirty="0" smtClean="0"/>
              <a:t>Named</a:t>
            </a:r>
          </a:p>
          <a:p>
            <a:pPr lvl="2"/>
            <a:r>
              <a:rPr lang="en-US" sz="2800" dirty="0" smtClean="0"/>
              <a:t>Actual implementation of modules.</a:t>
            </a:r>
          </a:p>
          <a:p>
            <a:pPr lvl="1"/>
            <a:r>
              <a:rPr lang="en-US" sz="2800" dirty="0" smtClean="0"/>
              <a:t>Unnamed</a:t>
            </a:r>
          </a:p>
          <a:p>
            <a:pPr lvl="2"/>
            <a:r>
              <a:rPr lang="en-US" sz="2800" dirty="0" smtClean="0"/>
              <a:t>For supporting older versions of java code that compile on java 8 or lesser.</a:t>
            </a:r>
          </a:p>
          <a:p>
            <a:pPr lvl="1"/>
            <a:r>
              <a:rPr lang="en-US" sz="2800" dirty="0" smtClean="0"/>
              <a:t>Automatic.</a:t>
            </a:r>
          </a:p>
          <a:p>
            <a:pPr lvl="2"/>
            <a:r>
              <a:rPr lang="en-US" sz="2800" dirty="0" smtClean="0"/>
              <a:t>For existing jar files that were not created to support modules.</a:t>
            </a:r>
            <a:endParaRPr lang="en-US" sz="2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27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Modular JDK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3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noProof="1" smtClean="0"/>
              <a:t>Till Java 8 , JDK used to be one giant , monolithic </a:t>
            </a:r>
            <a:br>
              <a:rPr lang="en-US" sz="2400" noProof="1" smtClean="0"/>
            </a:br>
            <a:r>
              <a:rPr lang="en-US" sz="2400" noProof="1" smtClean="0"/>
              <a:t>software.</a:t>
            </a:r>
          </a:p>
          <a:p>
            <a:r>
              <a:rPr lang="en-US" sz="2400" noProof="1" smtClean="0"/>
              <a:t>With coming of project jigsaw , entire JDK </a:t>
            </a:r>
            <a:br>
              <a:rPr lang="en-US" sz="2400" noProof="1" smtClean="0"/>
            </a:br>
            <a:r>
              <a:rPr lang="en-US" sz="2400" noProof="1" smtClean="0"/>
              <a:t>was itself modularized.</a:t>
            </a:r>
          </a:p>
          <a:p>
            <a:r>
              <a:rPr lang="en-US" sz="2400" noProof="1" smtClean="0"/>
              <a:t>Entire JDK was divided into standard </a:t>
            </a:r>
            <a:br>
              <a:rPr lang="en-US" sz="2400" noProof="1" smtClean="0"/>
            </a:br>
            <a:r>
              <a:rPr lang="en-US" sz="2400" noProof="1" smtClean="0"/>
              <a:t>and non-standard parts.</a:t>
            </a:r>
          </a:p>
          <a:p>
            <a:r>
              <a:rPr lang="en-US" sz="2400" noProof="1" smtClean="0"/>
              <a:t>The standard part was kept into a base module </a:t>
            </a:r>
            <a:br>
              <a:rPr lang="en-US" sz="2400" noProof="1" smtClean="0"/>
            </a:br>
            <a:r>
              <a:rPr lang="en-US" sz="2400" noProof="1" smtClean="0"/>
              <a:t>named java.base module. This module is by</a:t>
            </a:r>
            <a:br>
              <a:rPr lang="en-US" sz="2400" noProof="1" smtClean="0"/>
            </a:br>
            <a:r>
              <a:rPr lang="en-US" sz="2400" noProof="1" smtClean="0"/>
              <a:t>default available to all other modules and does</a:t>
            </a:r>
            <a:br>
              <a:rPr lang="en-US" sz="2400" noProof="1" smtClean="0"/>
            </a:br>
            <a:r>
              <a:rPr lang="en-US" sz="2400" noProof="1" smtClean="0"/>
              <a:t>need to required explicitly.</a:t>
            </a:r>
          </a:p>
          <a:p>
            <a:r>
              <a:rPr lang="en-US" sz="2400" noProof="1" smtClean="0"/>
              <a:t>Non standard part is further divided into </a:t>
            </a:r>
            <a:br>
              <a:rPr lang="en-US" sz="2400" noProof="1" smtClean="0"/>
            </a:br>
            <a:r>
              <a:rPr lang="en-US" sz="2400" noProof="1" smtClean="0"/>
              <a:t>multiple modules which if needed to be used </a:t>
            </a:r>
            <a:br>
              <a:rPr lang="en-US" sz="2400" noProof="1" smtClean="0"/>
            </a:br>
            <a:r>
              <a:rPr lang="en-US" sz="2400" noProof="1" smtClean="0"/>
              <a:t>have to be explicitly required.</a:t>
            </a:r>
          </a:p>
          <a:p>
            <a:endParaRPr lang="en-US" sz="24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64" y="1825625"/>
            <a:ext cx="3870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sz="2400" noProof="1" smtClean="0"/>
              <a:t>Best part of modular system is introduction of </a:t>
            </a:r>
            <a:br>
              <a:rPr lang="en-US" sz="2400" noProof="1" smtClean="0"/>
            </a:br>
            <a:r>
              <a:rPr lang="en-US" sz="2400" noProof="1" smtClean="0"/>
              <a:t>a tool named ‘jlink’.</a:t>
            </a:r>
          </a:p>
          <a:p>
            <a:r>
              <a:rPr lang="en-US" sz="2400" noProof="1" smtClean="0"/>
              <a:t>This tool bundles the user modules along with </a:t>
            </a:r>
            <a:r>
              <a:rPr lang="en-US" sz="2400" noProof="1"/>
              <a:t/>
            </a:r>
            <a:br>
              <a:rPr lang="en-US" sz="2400" noProof="1"/>
            </a:br>
            <a:r>
              <a:rPr lang="en-US" sz="2400" noProof="1" smtClean="0"/>
              <a:t>the java.base modules and other required </a:t>
            </a:r>
            <a:br>
              <a:rPr lang="en-US" sz="2400" noProof="1" smtClean="0"/>
            </a:br>
            <a:r>
              <a:rPr lang="en-US" sz="2400" noProof="1" smtClean="0"/>
              <a:t>modules and outputs a minimalistic JDK.</a:t>
            </a:r>
          </a:p>
          <a:p>
            <a:r>
              <a:rPr lang="en-US" sz="2400" noProof="1" smtClean="0"/>
              <a:t>This minimalistic JDK can be used in places </a:t>
            </a:r>
            <a:br>
              <a:rPr lang="en-US" sz="2400" noProof="1" smtClean="0"/>
            </a:br>
            <a:r>
              <a:rPr lang="en-US" sz="2400" noProof="1" smtClean="0"/>
              <a:t>even where there is not java installed.</a:t>
            </a:r>
          </a:p>
          <a:p>
            <a:r>
              <a:rPr lang="en-US" sz="2400" noProof="1" smtClean="0"/>
              <a:t>In short this minimalistic version of JDK bundled</a:t>
            </a:r>
            <a:br>
              <a:rPr lang="en-US" sz="2400" noProof="1" smtClean="0"/>
            </a:br>
            <a:r>
              <a:rPr lang="en-US" sz="2400" noProof="1" smtClean="0"/>
              <a:t>with user module can be used to run the</a:t>
            </a:r>
            <a:br>
              <a:rPr lang="en-US" sz="2400" noProof="1" smtClean="0"/>
            </a:br>
            <a:r>
              <a:rPr lang="en-US" sz="2400" noProof="1" smtClean="0"/>
              <a:t>user module anywhere , independent of </a:t>
            </a:r>
            <a:br>
              <a:rPr lang="en-US" sz="2400" noProof="1" smtClean="0"/>
            </a:br>
            <a:r>
              <a:rPr lang="en-US" sz="2400" noProof="1" smtClean="0"/>
              <a:t>JDK installation.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64" y="1825625"/>
            <a:ext cx="3870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577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Modules </vt:lpstr>
      <vt:lpstr>                             Exam Objectives</vt:lpstr>
      <vt:lpstr>Modules</vt:lpstr>
      <vt:lpstr>Need for Modules</vt:lpstr>
      <vt:lpstr>Implementing modules</vt:lpstr>
      <vt:lpstr>Compile &amp; Execute parameters</vt:lpstr>
      <vt:lpstr>Types of modules</vt:lpstr>
      <vt:lpstr>Modular JDK</vt:lpstr>
      <vt:lpstr>Linker</vt:lpstr>
      <vt:lpstr>Questions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2020-03-31T17:10:52Z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