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7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43" d="100"/>
          <a:sy n="43" d="100"/>
        </p:scale>
        <p:origin x="75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technetwork/java/javase/downloads/jdk11-downloads-5066655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Installing        Java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Java Versioning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noProof="1" smtClean="0"/>
          </a:p>
          <a:p>
            <a:endParaRPr lang="en-US" noProof="1"/>
          </a:p>
          <a:p>
            <a:r>
              <a:rPr lang="en-US" noProof="1" smtClean="0"/>
              <a:t>Java was first released in January ,1995.</a:t>
            </a:r>
          </a:p>
          <a:p>
            <a:r>
              <a:rPr lang="en-US" noProof="1" smtClean="0"/>
              <a:t>Java started of as version 1.0. Later on 1.2, 1.3, 1.4 version were released.</a:t>
            </a:r>
          </a:p>
          <a:p>
            <a:r>
              <a:rPr lang="en-US" noProof="1" smtClean="0"/>
              <a:t>With the coming of the 5</a:t>
            </a:r>
            <a:r>
              <a:rPr lang="en-US" baseline="30000" noProof="1" smtClean="0"/>
              <a:t>th</a:t>
            </a:r>
            <a:r>
              <a:rPr lang="en-US" noProof="1" smtClean="0"/>
              <a:t> version , java versioning was changed. It now was versioned as Java 5.0 or Java 5.</a:t>
            </a:r>
          </a:p>
          <a:p>
            <a:r>
              <a:rPr lang="en-US" noProof="1" smtClean="0"/>
              <a:t>The latest version that was release is Java 14, which was release on 17</a:t>
            </a:r>
            <a:r>
              <a:rPr lang="en-US" baseline="30000" noProof="1" smtClean="0"/>
              <a:t>th</a:t>
            </a:r>
            <a:r>
              <a:rPr lang="en-US" noProof="1" smtClean="0"/>
              <a:t> of March, 2020.</a:t>
            </a:r>
          </a:p>
          <a:p>
            <a:r>
              <a:rPr lang="en-US" noProof="1" smtClean="0"/>
              <a:t>In this course we would be focusing specifically on the Java version 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5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dirty="0" smtClean="0"/>
              <a:t>Downloading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7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/>
              <a:t>Java SE </a:t>
            </a:r>
            <a:r>
              <a:rPr lang="en-US" dirty="0" smtClean="0"/>
              <a:t>Development </a:t>
            </a:r>
            <a:r>
              <a:rPr lang="en-US" dirty="0"/>
              <a:t>Kit 11 from this </a:t>
            </a:r>
            <a:r>
              <a:rPr lang="en-US" dirty="0">
                <a:hlinkClick r:id="rId2"/>
              </a:rPr>
              <a:t>link</a:t>
            </a:r>
            <a:r>
              <a:rPr lang="en-US" dirty="0" smtClean="0"/>
              <a:t>.</a:t>
            </a:r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2244436"/>
            <a:ext cx="10581641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Installing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and run the downloaded installer. While installing the installer shall asks for an installation path.</a:t>
            </a:r>
          </a:p>
          <a:p>
            <a:r>
              <a:rPr lang="en-US" dirty="0" smtClean="0"/>
              <a:t>After successful installation , copy the path </a:t>
            </a:r>
            <a:r>
              <a:rPr lang="en-US" dirty="0" smtClean="0"/>
              <a:t>till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&lt;JDK Installation path&gt;/bin.</a:t>
            </a:r>
          </a:p>
          <a:p>
            <a:r>
              <a:rPr lang="en-US" dirty="0" smtClean="0"/>
              <a:t>Add above copied path to windows environment variables.</a:t>
            </a:r>
          </a:p>
          <a:p>
            <a:r>
              <a:rPr lang="en-US" dirty="0" smtClean="0"/>
              <a:t>This makes java executables available from everywhere within the current OS installation.</a:t>
            </a:r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34" y="1825625"/>
            <a:ext cx="3905365" cy="4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Is Java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to verify whether Java installation is installed and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9" y="2536104"/>
            <a:ext cx="7791197" cy="3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Is Java compiler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Check to verify whether Java compiler is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2332400"/>
            <a:ext cx="9966036" cy="40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purl.org/dc/terms/"/>
    <ds:schemaRef ds:uri="http://purl.org/dc/elements/1.1/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212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Installing        Java</vt:lpstr>
      <vt:lpstr>Java Versioning </vt:lpstr>
      <vt:lpstr>Downloading Java</vt:lpstr>
      <vt:lpstr>Installing Java</vt:lpstr>
      <vt:lpstr>Is Java available on my system ??</vt:lpstr>
      <vt:lpstr>Is Java compiler available on my system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2020-05-09T18:54:02Z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