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59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6380"/>
            <a:ext cx="6918037" cy="6727855"/>
          </a:xfr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Exam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4223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and import packages</a:t>
            </a:r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7" name="Picture 6" descr="lesson-planning-1-6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64" y="1683339"/>
            <a:ext cx="4849857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1"/>
            <a:ext cx="10337801" cy="833663"/>
          </a:xfrm>
        </p:spPr>
        <p:txBody>
          <a:bodyPr/>
          <a:lstStyle/>
          <a:p>
            <a:pPr algn="ctr"/>
            <a:r>
              <a:rPr lang="en-US" dirty="0" smtClean="0"/>
              <a:t>More about packages…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Package statement is the first thing to write in a java program.</a:t>
            </a:r>
          </a:p>
          <a:p>
            <a:r>
              <a:rPr lang="en-US" dirty="0"/>
              <a:t>Package </a:t>
            </a:r>
            <a:r>
              <a:rPr lang="en-US" dirty="0" smtClean="0"/>
              <a:t>naming </a:t>
            </a:r>
            <a:r>
              <a:rPr lang="en-US" dirty="0"/>
              <a:t>convention : Reverse</a:t>
            </a:r>
            <a:r>
              <a:rPr lang="en-US" sz="2400" b="1" dirty="0"/>
              <a:t> </a:t>
            </a:r>
            <a:r>
              <a:rPr lang="en-US" dirty="0"/>
              <a:t>domain name format</a:t>
            </a:r>
            <a:r>
              <a:rPr lang="en-US" dirty="0" smtClean="0"/>
              <a:t>. This is the preferred way otherwise package name can be anything.</a:t>
            </a:r>
          </a:p>
          <a:p>
            <a:r>
              <a:rPr lang="en-US" dirty="0" smtClean="0"/>
              <a:t>In order to use a java class from a different package we make use of import statement.</a:t>
            </a:r>
          </a:p>
          <a:p>
            <a:r>
              <a:rPr lang="en-US" dirty="0" smtClean="0"/>
              <a:t>If two classes lie in same package then they do need to import each other .Only different package classes need to </a:t>
            </a:r>
            <a:r>
              <a:rPr lang="en-US" dirty="0"/>
              <a:t>imported. </a:t>
            </a:r>
            <a:endParaRPr lang="en-US" dirty="0" smtClean="0"/>
          </a:p>
          <a:p>
            <a:r>
              <a:rPr lang="en-US" dirty="0" smtClean="0"/>
              <a:t>Multiple/Single file import usage.</a:t>
            </a:r>
          </a:p>
          <a:p>
            <a:r>
              <a:rPr lang="en-US" smtClean="0"/>
              <a:t>If </a:t>
            </a:r>
            <a:r>
              <a:rPr lang="en-US" dirty="0" smtClean="0"/>
              <a:t>we don’t specify a package statement , the class is assumed to be in a default package.</a:t>
            </a:r>
          </a:p>
          <a:p>
            <a:r>
              <a:rPr lang="en-US" dirty="0" smtClean="0"/>
              <a:t>Importing </a:t>
            </a:r>
            <a:r>
              <a:rPr lang="en-US" dirty="0"/>
              <a:t>default</a:t>
            </a:r>
            <a:r>
              <a:rPr lang="en-US" dirty="0" smtClean="0"/>
              <a:t> package is not possible as </a:t>
            </a:r>
            <a:r>
              <a:rPr lang="en-US" sz="2400" b="1" dirty="0" smtClean="0"/>
              <a:t>import *;</a:t>
            </a:r>
          </a:p>
          <a:p>
            <a:r>
              <a:rPr lang="en-US" dirty="0" smtClean="0"/>
              <a:t>Using fully qualified name in case of same class name.</a:t>
            </a:r>
          </a:p>
          <a:p>
            <a:r>
              <a:rPr lang="en-US" dirty="0" err="1" smtClean="0"/>
              <a:t>Java.lang</a:t>
            </a:r>
            <a:r>
              <a:rPr lang="en-US" dirty="0" smtClean="0"/>
              <a:t> package in the java APIs is automatically available to all java program without explicitly importing it.</a:t>
            </a:r>
          </a:p>
          <a:p>
            <a:r>
              <a:rPr lang="en-US" dirty="0" smtClean="0"/>
              <a:t>Code Examples : org/java/imports/PackageAndImports.java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sz="2400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1026" name="Picture 2" descr="pack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890" y="2033588"/>
            <a:ext cx="3990109" cy="432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6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1"/>
            <a:ext cx="10337801" cy="833663"/>
          </a:xfrm>
        </p:spPr>
        <p:txBody>
          <a:bodyPr/>
          <a:lstStyle/>
          <a:p>
            <a:pPr algn="ctr"/>
            <a:r>
              <a:rPr lang="en-US" dirty="0" smtClean="0"/>
              <a:t>Static Imports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static member of a class are accessed using fully qualified class name. In cases where there is a heavy usage of static members of a class , static imports come to the rescue.</a:t>
            </a:r>
          </a:p>
          <a:p>
            <a:r>
              <a:rPr lang="en-US" dirty="0"/>
              <a:t>Once a class is imported statically , then we do not need to use the fully qualified name of the class. Instead we can just use the members of </a:t>
            </a:r>
            <a:r>
              <a:rPr lang="en-US" dirty="0" smtClean="0"/>
              <a:t>imported static class as they were the member of the importing class.</a:t>
            </a:r>
          </a:p>
          <a:p>
            <a:r>
              <a:rPr lang="en-US" dirty="0" smtClean="0"/>
              <a:t>Ex:  </a:t>
            </a:r>
            <a:r>
              <a:rPr lang="en-US" dirty="0" err="1" smtClean="0"/>
              <a:t>org.java.staticImports</a:t>
            </a:r>
            <a:r>
              <a:rPr lang="en-US" dirty="0" smtClean="0"/>
              <a:t> package.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1026" name="Picture 2" descr="pack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890" y="2033588"/>
            <a:ext cx="3990109" cy="432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Java File/Class Naming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: Postal addressing system </a:t>
            </a:r>
          </a:p>
          <a:p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55" y="1917146"/>
            <a:ext cx="4481944" cy="44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Questions ??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487686"/>
            <a:ext cx="6648450" cy="3739753"/>
          </a:xfr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17695" y="6363134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85658" y="324433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b c</a:t>
            </a:r>
          </a:p>
        </p:txBody>
      </p:sp>
    </p:spTree>
    <p:extLst>
      <p:ext uri="{BB962C8B-B14F-4D97-AF65-F5344CB8AC3E}">
        <p14:creationId xmlns:p14="http://schemas.microsoft.com/office/powerpoint/2010/main" val="17049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E32C0B-4052-44CB-9341-8AD8B2CC4712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0</TotalTime>
  <Words>264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Packages</vt:lpstr>
      <vt:lpstr>Exam Objectives</vt:lpstr>
      <vt:lpstr>More about packages…</vt:lpstr>
      <vt:lpstr>Static Imports</vt:lpstr>
      <vt:lpstr>Java File/Class Naming</vt:lpstr>
      <vt:lpstr>Questions ??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2020-01-31T04:54:37Z</dcterms:created>
  <dcterms:modified xsi:type="dcterms:W3CDTF">2020-05-09T16:13:38Z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