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373" r:id="rId2"/>
    <p:sldId id="382" r:id="rId3"/>
    <p:sldId id="383" r:id="rId4"/>
    <p:sldId id="384" r:id="rId5"/>
    <p:sldId id="385" r:id="rId6"/>
    <p:sldId id="386" r:id="rId7"/>
    <p:sldId id="387" r:id="rId8"/>
    <p:sldId id="397" r:id="rId9"/>
    <p:sldId id="364" r:id="rId10"/>
    <p:sldId id="3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57C22"/>
    <a:srgbClr val="00B0F0"/>
    <a:srgbClr val="48A67E"/>
    <a:srgbClr val="058A03"/>
    <a:srgbClr val="F47C24"/>
    <a:srgbClr val="D9D9D9"/>
    <a:srgbClr val="BFBFBF"/>
    <a:srgbClr val="002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81361"/>
  </p:normalViewPr>
  <p:slideViewPr>
    <p:cSldViewPr snapToGrid="0">
      <p:cViewPr varScale="1">
        <p:scale>
          <a:sx n="103" d="100"/>
          <a:sy n="103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737-3E29-4944-B75E-30BDD493E00B}" type="datetimeFigureOut">
              <a:rPr lang="en-US"/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A472-7F2E-4E76-B936-E2F0FA7105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3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4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78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DBT working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3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8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89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57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371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25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18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11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0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41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14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023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Data Engineering Best Practices</a:t>
            </a:r>
            <a:endParaRPr lang="en-US"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Lab 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DCDB3-4EE7-7247-96CC-01514E89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7" y="1627237"/>
            <a:ext cx="3495288" cy="34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3A41B-BC57-2040-8D12-2BC9DBB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62" y="3969835"/>
            <a:ext cx="3035411" cy="2384966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4ECE49D-9D7E-4E4E-ADA6-A66A9D6FFB69}"/>
              </a:ext>
            </a:extLst>
          </p:cNvPr>
          <p:cNvSpPr/>
          <p:nvPr/>
        </p:nvSpPr>
        <p:spPr>
          <a:xfrm>
            <a:off x="4708704" y="1994053"/>
            <a:ext cx="4474538" cy="3993932"/>
          </a:xfrm>
          <a:custGeom>
            <a:avLst/>
            <a:gdLst>
              <a:gd name="connsiteX0" fmla="*/ 0 w 4474538"/>
              <a:gd name="connsiteY0" fmla="*/ 1719083 h 3993932"/>
              <a:gd name="connsiteX1" fmla="*/ 970156 w 4474538"/>
              <a:gd name="connsiteY1" fmla="*/ 1150371 h 3993932"/>
              <a:gd name="connsiteX2" fmla="*/ 1271239 w 4474538"/>
              <a:gd name="connsiteY2" fmla="*/ 157912 h 3993932"/>
              <a:gd name="connsiteX3" fmla="*/ 2486722 w 4474538"/>
              <a:gd name="connsiteY3" fmla="*/ 68702 h 3993932"/>
              <a:gd name="connsiteX4" fmla="*/ 3233854 w 4474538"/>
              <a:gd name="connsiteY4" fmla="*/ 826985 h 3993932"/>
              <a:gd name="connsiteX5" fmla="*/ 2631688 w 4474538"/>
              <a:gd name="connsiteY5" fmla="*/ 1261883 h 3993932"/>
              <a:gd name="connsiteX6" fmla="*/ 2330605 w 4474538"/>
              <a:gd name="connsiteY6" fmla="*/ 626263 h 3993932"/>
              <a:gd name="connsiteX7" fmla="*/ 3334215 w 4474538"/>
              <a:gd name="connsiteY7" fmla="*/ 358634 h 3993932"/>
              <a:gd name="connsiteX8" fmla="*/ 4460488 w 4474538"/>
              <a:gd name="connsiteY8" fmla="*/ 1496058 h 3993932"/>
              <a:gd name="connsiteX9" fmla="*/ 2509024 w 4474538"/>
              <a:gd name="connsiteY9" fmla="*/ 2756146 h 3993932"/>
              <a:gd name="connsiteX10" fmla="*/ 1773044 w 4474538"/>
              <a:gd name="connsiteY10" fmla="*/ 3704000 h 3993932"/>
              <a:gd name="connsiteX11" fmla="*/ 2921619 w 4474538"/>
              <a:gd name="connsiteY11" fmla="*/ 3993932 h 3993932"/>
              <a:gd name="connsiteX12" fmla="*/ 2921619 w 4474538"/>
              <a:gd name="connsiteY12" fmla="*/ 3993932 h 399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4538" h="3993932">
                <a:moveTo>
                  <a:pt x="0" y="1719083"/>
                </a:moveTo>
                <a:cubicBezTo>
                  <a:pt x="379141" y="1564824"/>
                  <a:pt x="758283" y="1410566"/>
                  <a:pt x="970156" y="1150371"/>
                </a:cubicBezTo>
                <a:cubicBezTo>
                  <a:pt x="1182029" y="890176"/>
                  <a:pt x="1018478" y="338190"/>
                  <a:pt x="1271239" y="157912"/>
                </a:cubicBezTo>
                <a:cubicBezTo>
                  <a:pt x="1524000" y="-22366"/>
                  <a:pt x="2159620" y="-42810"/>
                  <a:pt x="2486722" y="68702"/>
                </a:cubicBezTo>
                <a:cubicBezTo>
                  <a:pt x="2813825" y="180214"/>
                  <a:pt x="3209693" y="628121"/>
                  <a:pt x="3233854" y="826985"/>
                </a:cubicBezTo>
                <a:cubicBezTo>
                  <a:pt x="3258015" y="1025849"/>
                  <a:pt x="2782229" y="1295337"/>
                  <a:pt x="2631688" y="1261883"/>
                </a:cubicBezTo>
                <a:cubicBezTo>
                  <a:pt x="2481147" y="1228429"/>
                  <a:pt x="2213517" y="776804"/>
                  <a:pt x="2330605" y="626263"/>
                </a:cubicBezTo>
                <a:cubicBezTo>
                  <a:pt x="2447693" y="475722"/>
                  <a:pt x="2979235" y="213668"/>
                  <a:pt x="3334215" y="358634"/>
                </a:cubicBezTo>
                <a:cubicBezTo>
                  <a:pt x="3689195" y="503600"/>
                  <a:pt x="4598020" y="1096473"/>
                  <a:pt x="4460488" y="1496058"/>
                </a:cubicBezTo>
                <a:cubicBezTo>
                  <a:pt x="4322956" y="1895643"/>
                  <a:pt x="2956931" y="2388156"/>
                  <a:pt x="2509024" y="2756146"/>
                </a:cubicBezTo>
                <a:cubicBezTo>
                  <a:pt x="2061117" y="3124136"/>
                  <a:pt x="1704278" y="3497702"/>
                  <a:pt x="1773044" y="3704000"/>
                </a:cubicBezTo>
                <a:cubicBezTo>
                  <a:pt x="1841810" y="3910298"/>
                  <a:pt x="2921619" y="3993932"/>
                  <a:pt x="2921619" y="3993932"/>
                </a:cubicBezTo>
                <a:lnTo>
                  <a:pt x="2921619" y="3993932"/>
                </a:ln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Best Practices</a:t>
            </a:r>
            <a:endParaRPr lang="en-US"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0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Code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Builds on Push to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4D42-110F-5146-86E4-F85110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0FF0-D1D5-ED42-8167-01DC09061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DB63-6FE9-8B4D-A569-FC3792086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8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8B2-967E-F44C-A096-85E8996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0DF5-997F-E24A-84BA-0ED7B7320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8CC0C-110B-2B41-90DC-A79B804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861699"/>
            <a:ext cx="5974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42749"/>
      </p:ext>
    </p:extLst>
  </p:cSld>
  <p:clrMapOvr>
    <a:masterClrMapping/>
  </p:clrMapOvr>
</p:sld>
</file>

<file path=ppt/theme/theme1.xml><?xml version="1.0" encoding="utf-8"?>
<a:theme xmlns:a="http://schemas.openxmlformats.org/drawingml/2006/main" name="1_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33288</TotalTime>
  <Words>46</Words>
  <Application>Microsoft Macintosh PowerPoint</Application>
  <PresentationFormat>Widescreen</PresentationFormat>
  <Paragraphs>23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Neue Light</vt:lpstr>
      <vt:lpstr>1_DI Template</vt:lpstr>
      <vt:lpstr>PowerPoint Presentation</vt:lpstr>
      <vt:lpstr>PowerPoint Presentation</vt:lpstr>
      <vt:lpstr>Creating Code Repository</vt:lpstr>
      <vt:lpstr>Hooks</vt:lpstr>
      <vt:lpstr>Linting</vt:lpstr>
      <vt:lpstr>Automatic Builds on Push to Master</vt:lpstr>
      <vt:lpstr>Integration Testing </vt:lpstr>
      <vt:lpstr>Unit Testing</vt:lpstr>
      <vt:lpstr>Confused? ASK QUESTIONS</vt:lpstr>
      <vt:lpstr>Break &amp; Lab 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Nakayama, Kerry</cp:lastModifiedBy>
  <cp:revision>160</cp:revision>
  <cp:lastPrinted>2020-06-03T15:24:31Z</cp:lastPrinted>
  <dcterms:created xsi:type="dcterms:W3CDTF">2020-05-21T23:33:39Z</dcterms:created>
  <dcterms:modified xsi:type="dcterms:W3CDTF">2020-07-12T14:43:12Z</dcterms:modified>
</cp:coreProperties>
</file>