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373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6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57C22"/>
    <a:srgbClr val="00B0F0"/>
    <a:srgbClr val="48A67E"/>
    <a:srgbClr val="058A03"/>
    <a:srgbClr val="F47C24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1361"/>
  </p:normalViewPr>
  <p:slideViewPr>
    <p:cSldViewPr snapToGrid="0">
      <p:cViewPr varScale="1">
        <p:scale>
          <a:sx n="103" d="100"/>
          <a:sy n="10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3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4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8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89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7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5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1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0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023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Data Engineering Best Practices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1034233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Summary &amp; Putting it all Together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7005"/>
      </p:ext>
    </p:extLst>
  </p:cSld>
  <p:clrMapOvr>
    <a:masterClrMapping/>
  </p:clrMapOvr>
</p:sld>
</file>

<file path=ppt/theme/theme1.xml><?xml version="1.0" encoding="utf-8"?>
<a:theme xmlns:a="http://schemas.openxmlformats.org/drawingml/2006/main" name="1_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33289</TotalTime>
  <Words>53</Words>
  <Application>Microsoft Macintosh PowerPoint</Application>
  <PresentationFormat>Widescreen</PresentationFormat>
  <Paragraphs>27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 Light</vt:lpstr>
      <vt:lpstr>1_DI Template</vt:lpstr>
      <vt:lpstr>PowerPoint Presentation</vt:lpstr>
      <vt:lpstr>PowerPoint Presentation</vt:lpstr>
      <vt:lpstr>All the Tools</vt:lpstr>
      <vt:lpstr>How do They Work Together</vt:lpstr>
      <vt:lpstr>Extract</vt:lpstr>
      <vt:lpstr>Transform</vt:lpstr>
      <vt:lpstr>Load</vt:lpstr>
      <vt:lpstr>Deploy Plan</vt:lpstr>
      <vt:lpstr>Cultural Shift</vt:lpstr>
      <vt:lpstr>Summary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160</cp:revision>
  <cp:lastPrinted>2020-06-03T15:24:31Z</cp:lastPrinted>
  <dcterms:created xsi:type="dcterms:W3CDTF">2020-05-21T23:33:39Z</dcterms:created>
  <dcterms:modified xsi:type="dcterms:W3CDTF">2020-07-12T14:47:20Z</dcterms:modified>
</cp:coreProperties>
</file>