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9" r:id="rId24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ella Respira" panose="02000603000000000000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avLst/>
              <a:gdLst/>
              <a:ahLst/>
              <a:cxnLst/>
              <a:rect l="l" t="t" r="r" b="b"/>
              <a:pathLst>
                <a:path w="11497214" h="3241918" extrusionOk="0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  <a:reflection stA="25000" endPos="60000" fadeDir="5400012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5"/>
          <p:cNvSpPr txBox="1">
            <a:spLocks noGrp="1"/>
          </p:cNvSpPr>
          <p:nvPr>
            <p:ph type="ctrTitle"/>
          </p:nvPr>
        </p:nvSpPr>
        <p:spPr>
          <a:xfrm>
            <a:off x="685800" y="3456400"/>
            <a:ext cx="7772400" cy="6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General, Rank, Linear regression, and Percentile are a few types of these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SQL· </a:t>
            </a:r>
            <a:r>
              <a:rPr lang="en" dirty="0">
                <a:solidFill>
                  <a:srgbClr val="FFC319"/>
                </a:solidFill>
              </a:rPr>
              <a:t>$2000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</a:t>
            </a:r>
            <a:r>
              <a:rPr lang="en" dirty="0"/>
              <a:t>e only constraint that Snowflake enforces 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Updates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 err="1"/>
              <a:t>efault</a:t>
            </a:r>
            <a:r>
              <a:rPr lang="en" dirty="0"/>
              <a:t> is 24 </a:t>
            </a:r>
            <a:r>
              <a:rPr lang="en" dirty="0" err="1"/>
              <a:t>hrs</a:t>
            </a:r>
            <a:r>
              <a:rPr lang="en" dirty="0"/>
              <a:t> but can go up to 90 days </a:t>
            </a:r>
            <a:endParaRPr dirty="0"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Updates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Instant backups – without additional cost (only metadata is copied) </a:t>
            </a:r>
            <a:br>
              <a:rPr lang="en-US" dirty="0"/>
            </a:br>
            <a:r>
              <a:rPr lang="en-US" dirty="0"/>
              <a:t>Adds complexity to total storage – each have own CDP life cycle</a:t>
            </a:r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Updates · </a:t>
            </a:r>
            <a:r>
              <a:rPr lang="en" dirty="0">
                <a:solidFill>
                  <a:srgbClr val="FFC319"/>
                </a:solidFill>
              </a:rPr>
              <a:t>$1500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ne of the most challenging aspects of SQL for Data engineers 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Updates · </a:t>
            </a:r>
            <a:r>
              <a:rPr lang="en" dirty="0">
                <a:solidFill>
                  <a:srgbClr val="FFC319"/>
                </a:solidFill>
              </a:rPr>
              <a:t>$2000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Often thought as temporary tables used in a bl</a:t>
            </a:r>
            <a:r>
              <a:rPr lang="en-US" dirty="0" err="1"/>
              <a:t>oc</a:t>
            </a:r>
            <a:r>
              <a:rPr lang="en" dirty="0"/>
              <a:t>k of code.  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CTE·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" dirty="0"/>
              <a:t>WITH table name </a:t>
            </a:r>
            <a:br>
              <a:rPr lang="en" dirty="0"/>
            </a:br>
            <a:r>
              <a:rPr lang="en" dirty="0"/>
              <a:t>AS </a:t>
            </a:r>
            <a:br>
              <a:rPr lang="en" dirty="0"/>
            </a:br>
            <a:r>
              <a:rPr lang="en" dirty="0"/>
              <a:t>(</a:t>
            </a:r>
            <a:r>
              <a:rPr lang="en" dirty="0">
                <a:solidFill>
                  <a:srgbClr val="FFFF00"/>
                </a:solidFill>
              </a:rPr>
              <a:t>SELECT * FROM table name WHERE x is y </a:t>
            </a:r>
            <a:r>
              <a:rPr lang="en" dirty="0"/>
              <a:t>) 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CTE·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alternative to self joins for h</a:t>
            </a:r>
            <a:r>
              <a:rPr lang="en-US" dirty="0" err="1"/>
              <a:t>ie</a:t>
            </a:r>
            <a:r>
              <a:rPr lang="en" dirty="0" err="1"/>
              <a:t>rarchal</a:t>
            </a:r>
            <a:r>
              <a:rPr lang="en" dirty="0"/>
              <a:t> data</a:t>
            </a:r>
            <a:endParaRPr dirty="0"/>
          </a:p>
        </p:txBody>
      </p: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CTE· </a:t>
            </a:r>
            <a:r>
              <a:rPr lang="en" dirty="0">
                <a:solidFill>
                  <a:srgbClr val="FFC319"/>
                </a:solidFill>
              </a:rPr>
              <a:t>$1500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These are a 3 of the benefits of using the CTE format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CTE· </a:t>
            </a:r>
            <a:r>
              <a:rPr lang="en" dirty="0">
                <a:solidFill>
                  <a:srgbClr val="FFC319"/>
                </a:solidFill>
              </a:rPr>
              <a:t>$2000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319"/>
                </a:solidFill>
              </a:rPr>
              <a:t>Daily Double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Execution plans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SQL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Updates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CTE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ily</a:t>
            </a: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Doubles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r:id="rId6" action="ppaction://hlinksldjump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7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8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9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r:id="rId10" action="ppaction://hlinksldjump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11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2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3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r:id="rId14" action="ppaction://hlinksldjump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5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6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17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18" action="ppaction://hlinksldjump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9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rId20" action="ppaction://hlinksldjump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rId21" action="ppaction://hlinksldjump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r:id="rId22" action="ppaction://hlinksldjump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Dot or bracket formats are used  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Daily </a:t>
            </a:r>
            <a:r>
              <a:rPr lang="en" dirty="0" err="1"/>
              <a:t>DOuble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Daily Double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sz="1400" dirty="0"/>
              <a:t>with recursive managers</a:t>
            </a:r>
            <a:br>
              <a:rPr lang="en-US" sz="1400" dirty="0"/>
            </a:br>
            <a:r>
              <a:rPr lang="en-US" sz="1400" dirty="0"/>
              <a:t>(indent, </a:t>
            </a:r>
            <a:r>
              <a:rPr lang="en-US" sz="1400" dirty="0" err="1"/>
              <a:t>employee_id</a:t>
            </a:r>
            <a:r>
              <a:rPr lang="en-US" sz="1400" dirty="0"/>
              <a:t>, </a:t>
            </a:r>
            <a:r>
              <a:rPr lang="en-US" sz="1400" dirty="0" err="1"/>
              <a:t>manager_id</a:t>
            </a:r>
            <a:r>
              <a:rPr lang="en-US" sz="1400" dirty="0"/>
              <a:t>, </a:t>
            </a:r>
            <a:r>
              <a:rPr lang="en-US" sz="1400" dirty="0" err="1"/>
              <a:t>employee_title</a:t>
            </a:r>
            <a:r>
              <a:rPr lang="en-US" sz="1400" dirty="0"/>
              <a:t>) as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>
                <a:solidFill>
                  <a:srgbClr val="FFFF00"/>
                </a:solidFill>
              </a:rPr>
              <a:t>select '' as indent, </a:t>
            </a:r>
            <a:r>
              <a:rPr lang="en-US" sz="1400" dirty="0" err="1">
                <a:solidFill>
                  <a:srgbClr val="FFFF00"/>
                </a:solidFill>
              </a:rPr>
              <a:t>employee_id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manager_id</a:t>
            </a:r>
            <a:r>
              <a:rPr lang="en-US" sz="1400" dirty="0">
                <a:solidFill>
                  <a:srgbClr val="FFFF00"/>
                </a:solidFill>
              </a:rPr>
              <a:t>, title as </a:t>
            </a:r>
            <a:r>
              <a:rPr lang="en-US" sz="1400" dirty="0" err="1">
                <a:solidFill>
                  <a:srgbClr val="FFFF00"/>
                </a:solidFill>
              </a:rPr>
              <a:t>employee_title</a:t>
            </a:r>
            <a:r>
              <a:rPr lang="en-US" sz="1400" dirty="0">
                <a:solidFill>
                  <a:srgbClr val="FFFF00"/>
                </a:solidFill>
              </a:rPr>
              <a:t> from employees where title = 'President’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union all</a:t>
            </a:r>
            <a:br>
              <a:rPr lang="en-US" sz="1400" dirty="0"/>
            </a:br>
            <a:r>
              <a:rPr lang="en-US" sz="1400" dirty="0">
                <a:solidFill>
                  <a:srgbClr val="FFC000"/>
                </a:solidFill>
              </a:rPr>
              <a:t>select indent || '--- ‘, </a:t>
            </a:r>
            <a:r>
              <a:rPr lang="en-US" sz="1400" dirty="0" err="1">
                <a:solidFill>
                  <a:srgbClr val="FFC000"/>
                </a:solidFill>
              </a:rPr>
              <a:t>employees.employee_id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employees.manager_id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employees.title</a:t>
            </a:r>
            <a:r>
              <a:rPr lang="en-US" sz="1400" dirty="0">
                <a:solidFill>
                  <a:srgbClr val="FFC000"/>
                </a:solidFill>
              </a:rPr>
              <a:t> from employees 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rgbClr val="FFC000"/>
                </a:solidFill>
              </a:rPr>
              <a:t>join managers on </a:t>
            </a:r>
            <a:r>
              <a:rPr lang="en-US" sz="1400" dirty="0" err="1">
                <a:solidFill>
                  <a:srgbClr val="FFC000"/>
                </a:solidFill>
              </a:rPr>
              <a:t>employees.manager_id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managers.employee_id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)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select indent || </a:t>
            </a:r>
            <a:r>
              <a:rPr lang="en-US" sz="1400" dirty="0" err="1"/>
              <a:t>employee_title</a:t>
            </a:r>
            <a:r>
              <a:rPr lang="en-US" sz="1400" dirty="0"/>
              <a:t> as title, </a:t>
            </a:r>
            <a:r>
              <a:rPr lang="en-US" sz="1400" dirty="0" err="1"/>
              <a:t>employee_id</a:t>
            </a:r>
            <a:r>
              <a:rPr lang="en-US" sz="1400" dirty="0"/>
              <a:t>, </a:t>
            </a:r>
            <a:r>
              <a:rPr lang="en-US" sz="1400" dirty="0" err="1"/>
              <a:t>manager_id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from managers ;</a:t>
            </a:r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Daily Double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428664" y="2024965"/>
            <a:ext cx="4286664" cy="12434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Winner!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Returns the logical execution plan for the specified SQL statement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Execution plans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ouches every row in the tab</a:t>
            </a:r>
            <a:r>
              <a:rPr lang="en-US" dirty="0"/>
              <a:t>le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vs </a:t>
            </a:r>
            <a:br>
              <a:rPr lang="en" dirty="0"/>
            </a:br>
            <a:r>
              <a:rPr lang="en" dirty="0"/>
              <a:t>only touches rows that qualify 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Execution plans·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ached for a period of 24 </a:t>
            </a:r>
            <a:r>
              <a:rPr lang="en" dirty="0" err="1"/>
              <a:t>hrs</a:t>
            </a:r>
            <a:r>
              <a:rPr lang="en" dirty="0"/>
              <a:t> and at the end it is purged form the system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Execution plans · </a:t>
            </a:r>
            <a:r>
              <a:rPr lang="en" dirty="0">
                <a:solidFill>
                  <a:srgbClr val="FFC319"/>
                </a:solidFill>
              </a:rPr>
              <a:t>$1500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sed to estimate the app</a:t>
            </a:r>
            <a:r>
              <a:rPr lang="en-US" dirty="0" err="1"/>
              <a:t>ro</a:t>
            </a:r>
            <a:r>
              <a:rPr lang="en" dirty="0" err="1"/>
              <a:t>ximate</a:t>
            </a:r>
            <a:r>
              <a:rPr lang="en" dirty="0"/>
              <a:t> number of distinct values in a data set</a:t>
            </a:r>
            <a:endParaRPr dirty="0"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Execution plans · </a:t>
            </a:r>
            <a:r>
              <a:rPr lang="en" dirty="0">
                <a:solidFill>
                  <a:srgbClr val="FFC319"/>
                </a:solidFill>
              </a:rPr>
              <a:t>$2000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Ensures that Snowflake operates as efficiently as possible by looking at the state of the system when a query is dispatched for execution 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SQL·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Replaces Null fields in a column with the designated characters of another column 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SQL·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Correlated or Uncorrelated </a:t>
            </a:r>
            <a:br>
              <a:rPr lang="en" dirty="0"/>
            </a:br>
            <a:r>
              <a:rPr lang="en" dirty="0"/>
              <a:t>or </a:t>
            </a:r>
            <a:br>
              <a:rPr lang="en" dirty="0"/>
            </a:br>
            <a:r>
              <a:rPr lang="en" dirty="0"/>
              <a:t>Scalar or Non-Scalar 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SQL· </a:t>
            </a:r>
            <a:r>
              <a:rPr lang="en" dirty="0">
                <a:solidFill>
                  <a:srgbClr val="FFC319"/>
                </a:solidFill>
              </a:rPr>
              <a:t>$1500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477</Words>
  <Application>Microsoft Macintosh PowerPoint</Application>
  <PresentationFormat>On-screen Show (16:9)</PresentationFormat>
  <Paragraphs>68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Della Respira</vt:lpstr>
      <vt:lpstr>Bebas Neue</vt:lpstr>
      <vt:lpstr>Arial</vt:lpstr>
      <vt:lpstr>Jeoparty template</vt:lpstr>
      <vt:lpstr>This is Your Presentation Title</vt:lpstr>
      <vt:lpstr>Panel</vt:lpstr>
      <vt:lpstr>Returns the logical execution plan for the specified SQL statement</vt:lpstr>
      <vt:lpstr>Touches every row in the table  vs  only touches rows that qualify </vt:lpstr>
      <vt:lpstr>Cached for a period of 24 hrs and at the end it is purged form the system</vt:lpstr>
      <vt:lpstr>Used to estimate the approximate number of distinct values in a data set</vt:lpstr>
      <vt:lpstr>Ensures that Snowflake operates as efficiently as possible by looking at the state of the system when a query is dispatched for execution </vt:lpstr>
      <vt:lpstr>Replaces Null fields in a column with the designated characters of another column </vt:lpstr>
      <vt:lpstr>Correlated or Uncorrelated  or  Scalar or Non-Scalar </vt:lpstr>
      <vt:lpstr>General, Rank, Linear regression, and Percentile are a few types of these</vt:lpstr>
      <vt:lpstr>The only constraint that Snowflake enforces </vt:lpstr>
      <vt:lpstr>Default is 24 hrs but can go up to 90 days </vt:lpstr>
      <vt:lpstr>Instant backups – without additional cost (only metadata is copied)  Adds complexity to total storage – each have own CDP life cycle</vt:lpstr>
      <vt:lpstr>One of the most challenging aspects of SQL for Data engineers </vt:lpstr>
      <vt:lpstr>Often thought as temporary tables used in a block of code.  </vt:lpstr>
      <vt:lpstr>WITH table name  AS  (SELECT * FROM table name WHERE x is y ) </vt:lpstr>
      <vt:lpstr>An alternative to self joins for hierarchal data</vt:lpstr>
      <vt:lpstr>These are a 3 of the benefits of using the CTE format</vt:lpstr>
      <vt:lpstr>Video </vt:lpstr>
      <vt:lpstr>Dot or bracket formats are used  </vt:lpstr>
      <vt:lpstr>Video</vt:lpstr>
      <vt:lpstr>with recursive managers (indent, employee_id, manager_id, employee_title) as  (select '' as indent, employee_id, manager_id, title as employee_title from employees where title = 'President’  union all select indent || '--- ‘, employees.employee_id, employees.manager_id, employees.title from employees  join managers on employees.manager_id = managers.employee_id )   select indent || employee_title as title, employee_id, manager_id  from managers 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Nakayama, Kerry</cp:lastModifiedBy>
  <cp:revision>5</cp:revision>
  <dcterms:modified xsi:type="dcterms:W3CDTF">2020-07-06T03:45:09Z</dcterms:modified>
</cp:coreProperties>
</file>