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0"/>
  </p:notesMasterIdLst>
  <p:sldIdLst>
    <p:sldId id="356" r:id="rId2"/>
    <p:sldId id="357" r:id="rId3"/>
    <p:sldId id="358" r:id="rId4"/>
    <p:sldId id="359" r:id="rId5"/>
    <p:sldId id="360" r:id="rId6"/>
    <p:sldId id="361" r:id="rId7"/>
    <p:sldId id="364" r:id="rId8"/>
    <p:sldId id="3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48A67E"/>
    <a:srgbClr val="058A03"/>
    <a:srgbClr val="F47C24"/>
    <a:srgbClr val="548235"/>
    <a:srgbClr val="D9D9D9"/>
    <a:srgbClr val="BFBFBF"/>
    <a:srgbClr val="00206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8" autoAdjust="0"/>
    <p:restoredTop sz="82313"/>
  </p:normalViewPr>
  <p:slideViewPr>
    <p:cSldViewPr snapToGrid="0">
      <p:cViewPr varScale="1">
        <p:scale>
          <a:sx n="104" d="100"/>
          <a:sy n="104" d="100"/>
        </p:scale>
        <p:origin x="1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68737-3E29-4944-B75E-30BDD493E00B}" type="datetimeFigureOut">
              <a:rPr lang="en-US"/>
              <a:t>6/25/20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CA472-7F2E-4E76-B936-E2F0FA71052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9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9334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7037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DBT working session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A472-7F2E-4E76-B936-E2F0FA7105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3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886326" y="4135428"/>
            <a:ext cx="7305674" cy="95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360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600"/>
              <a:buFont typeface="Helvetica Neue Ligh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172074" y="5237160"/>
            <a:ext cx="7019925" cy="76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F3A"/>
              </a:buClr>
              <a:buSzPts val="2800"/>
              <a:buFont typeface="Helvetica Neue Light"/>
              <a:buNone/>
              <a:defRPr sz="2800">
                <a:solidFill>
                  <a:srgbClr val="F17F3A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 rot="5400000">
            <a:off x="7516957" y="2571338"/>
            <a:ext cx="478760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 rot="5400000">
            <a:off x="2307432" y="128167"/>
            <a:ext cx="4800600" cy="752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">
  <p:cSld name="new sec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29208" y="385645"/>
            <a:ext cx="8797678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973263" y="4756150"/>
            <a:ext cx="4122737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838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6172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51200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sz="2400" b="0">
                <a:solidFill>
                  <a:srgbClr val="F17E3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23567"/>
            <a:ext cx="5157787" cy="3767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51200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sz="2400" b="0">
                <a:solidFill>
                  <a:srgbClr val="F17E3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23565"/>
            <a:ext cx="5183188" cy="3767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91425" bIns="468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5180012" y="1512000"/>
            <a:ext cx="6172200" cy="481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sz="16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2"/>
          </p:nvPr>
        </p:nvSpPr>
        <p:spPr>
          <a:xfrm>
            <a:off x="958053" y="1512000"/>
            <a:ext cx="3932237" cy="481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>
            <a:spLocks noGrp="1"/>
          </p:cNvSpPr>
          <p:nvPr>
            <p:ph type="pic" idx="2"/>
          </p:nvPr>
        </p:nvSpPr>
        <p:spPr>
          <a:xfrm>
            <a:off x="5083172" y="1465729"/>
            <a:ext cx="6172200" cy="477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Helvetica Neue Light"/>
              <a:buNone/>
              <a:defRPr sz="32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973929" y="1465729"/>
            <a:ext cx="3898109" cy="477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 rot="5400000">
            <a:off x="3744000" y="-1404000"/>
            <a:ext cx="4680000" cy="10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 b="0" i="0" u="none" strike="noStrike" cap="none">
                <a:solidFill>
                  <a:srgbClr val="23344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sz="16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655180" y="477982"/>
            <a:ext cx="978117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F17E3A"/>
                </a:solidFill>
                <a:latin typeface="Calibri"/>
                <a:cs typeface="Calibri"/>
                <a:sym typeface="Calibri"/>
              </a:rPr>
              <a:t>DBT and Snowflake</a:t>
            </a:r>
            <a:endParaRPr sz="1600" dirty="0"/>
          </a:p>
        </p:txBody>
      </p:sp>
      <p:sp>
        <p:nvSpPr>
          <p:cNvPr id="111" name="Google Shape;111;p20"/>
          <p:cNvSpPr txBox="1"/>
          <p:nvPr/>
        </p:nvSpPr>
        <p:spPr>
          <a:xfrm>
            <a:off x="2421081" y="5029200"/>
            <a:ext cx="40108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Kerry Nakayama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591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69F0D-81B1-7747-93AF-0160DD5C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DBT as an IDE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E5CC8-F686-524D-BCB5-B1ACCCED00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76292-F1DB-4749-B314-D5E521995D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9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CA21-631F-914D-8ED9-8E7DCE96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Scheduling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E90F-5E7D-9A45-9AD7-2EF0EC6FE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15F45-6A6E-2647-96BD-0EF337184D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BFAC-29AF-5040-87A8-26926642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Reporting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3C688-01B4-BC4C-87F7-621CAE44E8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23F24-0FD1-2C48-AB6B-B64FF46E89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5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1AD8-6041-334A-9CE8-9554681F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F7757-0C0E-4E46-ACFE-D35B609C3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3F773-88B3-3047-A715-7444A5FD2C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0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B65D-3855-C94D-AC9D-13B36364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Pre-caching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807D4-3D72-0545-B1D2-6C742C852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A0032-69A0-5944-B152-0BD8732BBC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1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8B2-967E-F44C-A096-85E8996C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Confused? ASK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90DF5-997F-E24A-84BA-0ED7B73204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E8CC0C-110B-2B41-90DC-A79B80427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0" y="861699"/>
            <a:ext cx="5974080" cy="59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0157-B40C-AF46-B7A9-AA876817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Lab 9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FA311-D360-EF4C-A2A3-FF0BCA0792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3DCDB3-4EE7-7247-96CC-01514E89A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67" y="1627237"/>
            <a:ext cx="3495288" cy="3495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D3A41B-BC57-2040-8D12-2BC9DBB7D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762" y="3969835"/>
            <a:ext cx="3035411" cy="2384966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A4ECE49D-9D7E-4E4E-ADA6-A66A9D6FFB69}"/>
              </a:ext>
            </a:extLst>
          </p:cNvPr>
          <p:cNvSpPr/>
          <p:nvPr/>
        </p:nvSpPr>
        <p:spPr>
          <a:xfrm>
            <a:off x="4708704" y="1994053"/>
            <a:ext cx="4474538" cy="3993932"/>
          </a:xfrm>
          <a:custGeom>
            <a:avLst/>
            <a:gdLst>
              <a:gd name="connsiteX0" fmla="*/ 0 w 4474538"/>
              <a:gd name="connsiteY0" fmla="*/ 1719083 h 3993932"/>
              <a:gd name="connsiteX1" fmla="*/ 970156 w 4474538"/>
              <a:gd name="connsiteY1" fmla="*/ 1150371 h 3993932"/>
              <a:gd name="connsiteX2" fmla="*/ 1271239 w 4474538"/>
              <a:gd name="connsiteY2" fmla="*/ 157912 h 3993932"/>
              <a:gd name="connsiteX3" fmla="*/ 2486722 w 4474538"/>
              <a:gd name="connsiteY3" fmla="*/ 68702 h 3993932"/>
              <a:gd name="connsiteX4" fmla="*/ 3233854 w 4474538"/>
              <a:gd name="connsiteY4" fmla="*/ 826985 h 3993932"/>
              <a:gd name="connsiteX5" fmla="*/ 2631688 w 4474538"/>
              <a:gd name="connsiteY5" fmla="*/ 1261883 h 3993932"/>
              <a:gd name="connsiteX6" fmla="*/ 2330605 w 4474538"/>
              <a:gd name="connsiteY6" fmla="*/ 626263 h 3993932"/>
              <a:gd name="connsiteX7" fmla="*/ 3334215 w 4474538"/>
              <a:gd name="connsiteY7" fmla="*/ 358634 h 3993932"/>
              <a:gd name="connsiteX8" fmla="*/ 4460488 w 4474538"/>
              <a:gd name="connsiteY8" fmla="*/ 1496058 h 3993932"/>
              <a:gd name="connsiteX9" fmla="*/ 2509024 w 4474538"/>
              <a:gd name="connsiteY9" fmla="*/ 2756146 h 3993932"/>
              <a:gd name="connsiteX10" fmla="*/ 1773044 w 4474538"/>
              <a:gd name="connsiteY10" fmla="*/ 3704000 h 3993932"/>
              <a:gd name="connsiteX11" fmla="*/ 2921619 w 4474538"/>
              <a:gd name="connsiteY11" fmla="*/ 3993932 h 3993932"/>
              <a:gd name="connsiteX12" fmla="*/ 2921619 w 4474538"/>
              <a:gd name="connsiteY12" fmla="*/ 3993932 h 399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74538" h="3993932">
                <a:moveTo>
                  <a:pt x="0" y="1719083"/>
                </a:moveTo>
                <a:cubicBezTo>
                  <a:pt x="379141" y="1564824"/>
                  <a:pt x="758283" y="1410566"/>
                  <a:pt x="970156" y="1150371"/>
                </a:cubicBezTo>
                <a:cubicBezTo>
                  <a:pt x="1182029" y="890176"/>
                  <a:pt x="1018478" y="338190"/>
                  <a:pt x="1271239" y="157912"/>
                </a:cubicBezTo>
                <a:cubicBezTo>
                  <a:pt x="1524000" y="-22366"/>
                  <a:pt x="2159620" y="-42810"/>
                  <a:pt x="2486722" y="68702"/>
                </a:cubicBezTo>
                <a:cubicBezTo>
                  <a:pt x="2813825" y="180214"/>
                  <a:pt x="3209693" y="628121"/>
                  <a:pt x="3233854" y="826985"/>
                </a:cubicBezTo>
                <a:cubicBezTo>
                  <a:pt x="3258015" y="1025849"/>
                  <a:pt x="2782229" y="1295337"/>
                  <a:pt x="2631688" y="1261883"/>
                </a:cubicBezTo>
                <a:cubicBezTo>
                  <a:pt x="2481147" y="1228429"/>
                  <a:pt x="2213517" y="776804"/>
                  <a:pt x="2330605" y="626263"/>
                </a:cubicBezTo>
                <a:cubicBezTo>
                  <a:pt x="2447693" y="475722"/>
                  <a:pt x="2979235" y="213668"/>
                  <a:pt x="3334215" y="358634"/>
                </a:cubicBezTo>
                <a:cubicBezTo>
                  <a:pt x="3689195" y="503600"/>
                  <a:pt x="4598020" y="1096473"/>
                  <a:pt x="4460488" y="1496058"/>
                </a:cubicBezTo>
                <a:cubicBezTo>
                  <a:pt x="4322956" y="1895643"/>
                  <a:pt x="2956931" y="2388156"/>
                  <a:pt x="2509024" y="2756146"/>
                </a:cubicBezTo>
                <a:cubicBezTo>
                  <a:pt x="2061117" y="3124136"/>
                  <a:pt x="1704278" y="3497702"/>
                  <a:pt x="1773044" y="3704000"/>
                </a:cubicBezTo>
                <a:cubicBezTo>
                  <a:pt x="1841810" y="3910298"/>
                  <a:pt x="2921619" y="3993932"/>
                  <a:pt x="2921619" y="3993932"/>
                </a:cubicBezTo>
                <a:lnTo>
                  <a:pt x="2921619" y="3993932"/>
                </a:lnTo>
              </a:path>
            </a:pathLst>
          </a:custGeom>
          <a:noFill/>
          <a:ln w="3810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94396"/>
      </p:ext>
    </p:extLst>
  </p:cSld>
  <p:clrMapOvr>
    <a:masterClrMapping/>
  </p:clrMapOvr>
</p:sld>
</file>

<file path=ppt/theme/theme1.xml><?xml version="1.0" encoding="utf-8"?>
<a:theme xmlns:a="http://schemas.openxmlformats.org/drawingml/2006/main" name="DI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19844</TotalTime>
  <Words>38</Words>
  <Application>Microsoft Macintosh PowerPoint</Application>
  <PresentationFormat>Widescreen</PresentationFormat>
  <Paragraphs>19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 Neue Light</vt:lpstr>
      <vt:lpstr>DI Template</vt:lpstr>
      <vt:lpstr>PowerPoint Presentation</vt:lpstr>
      <vt:lpstr>DBT as an IDE </vt:lpstr>
      <vt:lpstr>Best Scheduling Practices</vt:lpstr>
      <vt:lpstr>Optimizing Reporting </vt:lpstr>
      <vt:lpstr>Reporting Schema</vt:lpstr>
      <vt:lpstr>Pre-caching Results</vt:lpstr>
      <vt:lpstr>Confused? ASK QUESTIONS</vt:lpstr>
      <vt:lpstr>Break &amp; Lab 9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Nakayama, Kerry</cp:lastModifiedBy>
  <cp:revision>142</cp:revision>
  <cp:lastPrinted>2020-06-03T15:24:31Z</cp:lastPrinted>
  <dcterms:created xsi:type="dcterms:W3CDTF">2020-05-21T23:33:39Z</dcterms:created>
  <dcterms:modified xsi:type="dcterms:W3CDTF">2020-06-27T23:28:58Z</dcterms:modified>
</cp:coreProperties>
</file>