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90" r:id="rId24"/>
    <p:sldId id="289" r:id="rId2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ella Respira" panose="02000603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34a636a1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834a636a1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834a636a1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834a636a1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34a636a1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34a636a1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34a636a1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34a636a1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34a636a1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34a636a1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5"/>
          <p:cNvGrpSpPr/>
          <p:nvPr/>
        </p:nvGrpSpPr>
        <p:grpSpPr>
          <a:xfrm>
            <a:off x="1685054" y="1701955"/>
            <a:ext cx="5633635" cy="1588540"/>
            <a:chOff x="1685054" y="1701955"/>
            <a:chExt cx="5633635" cy="1588540"/>
          </a:xfrm>
        </p:grpSpPr>
        <p:sp>
          <p:nvSpPr>
            <p:cNvPr id="220" name="Google Shape;220;p15"/>
            <p:cNvSpPr/>
            <p:nvPr/>
          </p:nvSpPr>
          <p:spPr>
            <a:xfrm>
              <a:off x="1685054" y="1701955"/>
              <a:ext cx="5633635" cy="1588540"/>
            </a:xfrm>
            <a:custGeom>
              <a:avLst/>
              <a:gdLst/>
              <a:ahLst/>
              <a:cxnLst/>
              <a:rect l="l" t="t" r="r" b="b"/>
              <a:pathLst>
                <a:path w="11497214" h="3241918" extrusionOk="0">
                  <a:moveTo>
                    <a:pt x="787024" y="2781311"/>
                  </a:moveTo>
                  <a:cubicBezTo>
                    <a:pt x="786661" y="2828882"/>
                    <a:pt x="747700" y="2867155"/>
                    <a:pt x="700002" y="2866794"/>
                  </a:cubicBezTo>
                  <a:cubicBezTo>
                    <a:pt x="699776" y="2866794"/>
                    <a:pt x="699550" y="2866785"/>
                    <a:pt x="699323" y="2866785"/>
                  </a:cubicBezTo>
                  <a:lnTo>
                    <a:pt x="503353" y="2866785"/>
                  </a:lnTo>
                  <a:cubicBezTo>
                    <a:pt x="455659" y="2867516"/>
                    <a:pt x="416397" y="2829556"/>
                    <a:pt x="415659" y="2781986"/>
                  </a:cubicBezTo>
                  <a:cubicBezTo>
                    <a:pt x="415656" y="2781767"/>
                    <a:pt x="415654" y="2781539"/>
                    <a:pt x="415652" y="2781311"/>
                  </a:cubicBezTo>
                  <a:lnTo>
                    <a:pt x="415652" y="1920782"/>
                  </a:lnTo>
                  <a:lnTo>
                    <a:pt x="0" y="1920782"/>
                  </a:lnTo>
                  <a:lnTo>
                    <a:pt x="0" y="3005822"/>
                  </a:lnTo>
                  <a:cubicBezTo>
                    <a:pt x="-158" y="3135115"/>
                    <a:pt x="104803" y="3240048"/>
                    <a:pt x="234440" y="3240210"/>
                  </a:cubicBezTo>
                  <a:cubicBezTo>
                    <a:pt x="234789" y="3240210"/>
                    <a:pt x="235139" y="3240210"/>
                    <a:pt x="235488" y="3240210"/>
                  </a:cubicBezTo>
                  <a:lnTo>
                    <a:pt x="983090" y="3240210"/>
                  </a:lnTo>
                  <a:cubicBezTo>
                    <a:pt x="1112727" y="3240789"/>
                    <a:pt x="1218283" y="3136445"/>
                    <a:pt x="1218864" y="3007152"/>
                  </a:cubicBezTo>
                  <a:cubicBezTo>
                    <a:pt x="1218864" y="3006715"/>
                    <a:pt x="1218864" y="3006268"/>
                    <a:pt x="1218864" y="3005822"/>
                  </a:cubicBezTo>
                  <a:lnTo>
                    <a:pt x="1218864" y="0"/>
                  </a:lnTo>
                  <a:lnTo>
                    <a:pt x="787024" y="0"/>
                  </a:lnTo>
                  <a:close/>
                  <a:moveTo>
                    <a:pt x="1842198" y="0"/>
                  </a:moveTo>
                  <a:cubicBezTo>
                    <a:pt x="1604139" y="0"/>
                    <a:pt x="1413120" y="110926"/>
                    <a:pt x="1413120" y="248728"/>
                  </a:cubicBezTo>
                  <a:lnTo>
                    <a:pt x="1413120" y="2969733"/>
                  </a:lnTo>
                  <a:cubicBezTo>
                    <a:pt x="1413120" y="3107535"/>
                    <a:pt x="1521199" y="3240210"/>
                    <a:pt x="1758972" y="3240210"/>
                  </a:cubicBezTo>
                  <a:lnTo>
                    <a:pt x="2567041" y="3240210"/>
                  </a:lnTo>
                  <a:lnTo>
                    <a:pt x="2567041" y="2866500"/>
                  </a:lnTo>
                  <a:lnTo>
                    <a:pt x="1954657" y="2866500"/>
                  </a:lnTo>
                  <a:cubicBezTo>
                    <a:pt x="1893285" y="2866500"/>
                    <a:pt x="1843531" y="2816878"/>
                    <a:pt x="1843531" y="2755669"/>
                  </a:cubicBezTo>
                  <a:cubicBezTo>
                    <a:pt x="1843531" y="2755546"/>
                    <a:pt x="1843531" y="2755413"/>
                    <a:pt x="1843531" y="2755289"/>
                  </a:cubicBezTo>
                  <a:lnTo>
                    <a:pt x="1843531" y="2409216"/>
                  </a:lnTo>
                  <a:cubicBezTo>
                    <a:pt x="1843474" y="2348008"/>
                    <a:pt x="1893190" y="2298347"/>
                    <a:pt x="1954562" y="2298290"/>
                  </a:cubicBezTo>
                  <a:cubicBezTo>
                    <a:pt x="1954590" y="2298290"/>
                    <a:pt x="1954628" y="2298290"/>
                    <a:pt x="1954657" y="2298290"/>
                  </a:cubicBezTo>
                  <a:lnTo>
                    <a:pt x="2567041" y="2298290"/>
                  </a:lnTo>
                  <a:lnTo>
                    <a:pt x="2567041" y="1928475"/>
                  </a:lnTo>
                  <a:lnTo>
                    <a:pt x="1961608" y="1928475"/>
                  </a:lnTo>
                  <a:cubicBezTo>
                    <a:pt x="1896294" y="1928370"/>
                    <a:pt x="1843426" y="1875471"/>
                    <a:pt x="1843531" y="1810331"/>
                  </a:cubicBezTo>
                  <a:cubicBezTo>
                    <a:pt x="1843531" y="1810265"/>
                    <a:pt x="1843531" y="1810208"/>
                    <a:pt x="1843531" y="1810141"/>
                  </a:cubicBezTo>
                  <a:lnTo>
                    <a:pt x="1843531" y="1441655"/>
                  </a:lnTo>
                  <a:cubicBezTo>
                    <a:pt x="1843322" y="1376514"/>
                    <a:pt x="1896104" y="1323530"/>
                    <a:pt x="1961418" y="1323321"/>
                  </a:cubicBezTo>
                  <a:cubicBezTo>
                    <a:pt x="1961485" y="1323321"/>
                    <a:pt x="1961542" y="1323321"/>
                    <a:pt x="1961608" y="1323321"/>
                  </a:cubicBezTo>
                  <a:lnTo>
                    <a:pt x="2566850" y="1323321"/>
                  </a:lnTo>
                  <a:lnTo>
                    <a:pt x="2566850" y="0"/>
                  </a:lnTo>
                  <a:close/>
                  <a:moveTo>
                    <a:pt x="10513457" y="1364824"/>
                  </a:moveTo>
                  <a:lnTo>
                    <a:pt x="10513457" y="1905397"/>
                  </a:lnTo>
                  <a:lnTo>
                    <a:pt x="10214836" y="1905397"/>
                  </a:lnTo>
                  <a:cubicBezTo>
                    <a:pt x="10172367" y="1905397"/>
                    <a:pt x="10138657" y="1865034"/>
                    <a:pt x="10138657" y="1814890"/>
                  </a:cubicBezTo>
                  <a:lnTo>
                    <a:pt x="10138657" y="0"/>
                  </a:lnTo>
                  <a:lnTo>
                    <a:pt x="9727005" y="0"/>
                  </a:lnTo>
                  <a:lnTo>
                    <a:pt x="9727005" y="1923821"/>
                  </a:lnTo>
                  <a:cubicBezTo>
                    <a:pt x="9727005" y="2115377"/>
                    <a:pt x="9878411" y="2269704"/>
                    <a:pt x="10066478" y="2269704"/>
                  </a:cubicBezTo>
                  <a:lnTo>
                    <a:pt x="10514029" y="2269704"/>
                  </a:lnTo>
                  <a:lnTo>
                    <a:pt x="10514029" y="2793658"/>
                  </a:lnTo>
                  <a:cubicBezTo>
                    <a:pt x="10514029" y="2825568"/>
                    <a:pt x="10480701" y="2850640"/>
                    <a:pt x="10439184" y="2850640"/>
                  </a:cubicBezTo>
                  <a:lnTo>
                    <a:pt x="10081523" y="2850640"/>
                  </a:lnTo>
                  <a:lnTo>
                    <a:pt x="10081523" y="3240020"/>
                  </a:lnTo>
                  <a:lnTo>
                    <a:pt x="10572877" y="3240020"/>
                  </a:lnTo>
                  <a:cubicBezTo>
                    <a:pt x="10758469" y="3240020"/>
                    <a:pt x="10907874" y="3132323"/>
                    <a:pt x="10907874" y="2998509"/>
                  </a:cubicBezTo>
                  <a:lnTo>
                    <a:pt x="10907874" y="0"/>
                  </a:lnTo>
                  <a:lnTo>
                    <a:pt x="10514029" y="0"/>
                  </a:lnTo>
                  <a:close/>
                  <a:moveTo>
                    <a:pt x="11112605" y="0"/>
                  </a:moveTo>
                  <a:lnTo>
                    <a:pt x="11112605" y="2269799"/>
                  </a:lnTo>
                  <a:lnTo>
                    <a:pt x="11497214" y="2269799"/>
                  </a:lnTo>
                  <a:lnTo>
                    <a:pt x="11497214" y="0"/>
                  </a:lnTo>
                  <a:close/>
                  <a:moveTo>
                    <a:pt x="8024406" y="2116801"/>
                  </a:moveTo>
                  <a:cubicBezTo>
                    <a:pt x="8100585" y="2040825"/>
                    <a:pt x="8146768" y="2012999"/>
                    <a:pt x="8146768" y="1924106"/>
                  </a:cubicBezTo>
                  <a:lnTo>
                    <a:pt x="8146768" y="292035"/>
                  </a:lnTo>
                  <a:cubicBezTo>
                    <a:pt x="8146768" y="130205"/>
                    <a:pt x="7989268" y="0"/>
                    <a:pt x="7793584" y="0"/>
                  </a:cubicBezTo>
                  <a:lnTo>
                    <a:pt x="6958281" y="0"/>
                  </a:lnTo>
                  <a:lnTo>
                    <a:pt x="6958281" y="3240210"/>
                  </a:lnTo>
                  <a:lnTo>
                    <a:pt x="7355079" y="3240210"/>
                  </a:lnTo>
                  <a:lnTo>
                    <a:pt x="7355079" y="2291168"/>
                  </a:lnTo>
                  <a:lnTo>
                    <a:pt x="7583044" y="2291168"/>
                  </a:lnTo>
                  <a:cubicBezTo>
                    <a:pt x="7682553" y="2298765"/>
                    <a:pt x="7766540" y="2376641"/>
                    <a:pt x="7773492" y="2472182"/>
                  </a:cubicBezTo>
                  <a:lnTo>
                    <a:pt x="7831959" y="3240115"/>
                  </a:lnTo>
                  <a:lnTo>
                    <a:pt x="8271512" y="3240115"/>
                  </a:lnTo>
                  <a:lnTo>
                    <a:pt x="8179811" y="2438372"/>
                  </a:lnTo>
                  <a:cubicBezTo>
                    <a:pt x="8160671" y="2269799"/>
                    <a:pt x="8105251" y="2197432"/>
                    <a:pt x="8024406" y="2116801"/>
                  </a:cubicBezTo>
                  <a:close/>
                  <a:moveTo>
                    <a:pt x="7724547" y="1782220"/>
                  </a:moveTo>
                  <a:cubicBezTo>
                    <a:pt x="7724547" y="1854777"/>
                    <a:pt x="7675602" y="1913184"/>
                    <a:pt x="7614753" y="1913184"/>
                  </a:cubicBezTo>
                  <a:lnTo>
                    <a:pt x="7355079" y="1913184"/>
                  </a:lnTo>
                  <a:lnTo>
                    <a:pt x="7355079" y="1308031"/>
                  </a:lnTo>
                  <a:lnTo>
                    <a:pt x="7614753" y="1308031"/>
                  </a:lnTo>
                  <a:cubicBezTo>
                    <a:pt x="7675602" y="1308031"/>
                    <a:pt x="7724547" y="1366438"/>
                    <a:pt x="7724547" y="1438996"/>
                  </a:cubicBezTo>
                  <a:close/>
                  <a:moveTo>
                    <a:pt x="6238486" y="0"/>
                  </a:moveTo>
                  <a:lnTo>
                    <a:pt x="5932437" y="0"/>
                  </a:lnTo>
                  <a:cubicBezTo>
                    <a:pt x="5794458" y="0"/>
                    <a:pt x="5675333" y="94306"/>
                    <a:pt x="5664477" y="211595"/>
                  </a:cubicBezTo>
                  <a:lnTo>
                    <a:pt x="5396327" y="3240210"/>
                  </a:lnTo>
                  <a:lnTo>
                    <a:pt x="5813883" y="3240210"/>
                  </a:lnTo>
                  <a:lnTo>
                    <a:pt x="5901394" y="2295631"/>
                  </a:lnTo>
                  <a:lnTo>
                    <a:pt x="6277051" y="2295631"/>
                  </a:lnTo>
                  <a:lnTo>
                    <a:pt x="6364562" y="3240210"/>
                  </a:lnTo>
                  <a:lnTo>
                    <a:pt x="6823826" y="3240210"/>
                  </a:lnTo>
                  <a:lnTo>
                    <a:pt x="6509587" y="211595"/>
                  </a:lnTo>
                  <a:cubicBezTo>
                    <a:pt x="6497684" y="94306"/>
                    <a:pt x="6376655" y="0"/>
                    <a:pt x="6238486" y="0"/>
                  </a:cubicBezTo>
                  <a:close/>
                  <a:moveTo>
                    <a:pt x="5936246" y="1919452"/>
                  </a:moveTo>
                  <a:lnTo>
                    <a:pt x="5986904" y="1372516"/>
                  </a:lnTo>
                  <a:cubicBezTo>
                    <a:pt x="5989666" y="1342411"/>
                    <a:pt x="6027660" y="1318193"/>
                    <a:pt x="6072034" y="1318193"/>
                  </a:cubicBezTo>
                  <a:lnTo>
                    <a:pt x="6106411" y="1318193"/>
                  </a:lnTo>
                  <a:cubicBezTo>
                    <a:pt x="6150784" y="1318193"/>
                    <a:pt x="6188779" y="1342411"/>
                    <a:pt x="6191541" y="1372516"/>
                  </a:cubicBezTo>
                  <a:lnTo>
                    <a:pt x="6242200" y="1919452"/>
                  </a:lnTo>
                  <a:close/>
                  <a:moveTo>
                    <a:pt x="3729913" y="0"/>
                  </a:moveTo>
                  <a:lnTo>
                    <a:pt x="3013545" y="0"/>
                  </a:lnTo>
                  <a:cubicBezTo>
                    <a:pt x="2888421" y="0"/>
                    <a:pt x="2787769" y="104468"/>
                    <a:pt x="2787769" y="234388"/>
                  </a:cubicBezTo>
                  <a:lnTo>
                    <a:pt x="2787769" y="3005822"/>
                  </a:lnTo>
                  <a:cubicBezTo>
                    <a:pt x="2787769" y="3135647"/>
                    <a:pt x="2888421" y="3240210"/>
                    <a:pt x="3013545" y="3240210"/>
                  </a:cubicBezTo>
                  <a:lnTo>
                    <a:pt x="3729913" y="3240210"/>
                  </a:lnTo>
                  <a:cubicBezTo>
                    <a:pt x="3855036" y="3240210"/>
                    <a:pt x="3955688" y="3135742"/>
                    <a:pt x="3955688" y="3005822"/>
                  </a:cubicBezTo>
                  <a:lnTo>
                    <a:pt x="3955688" y="234388"/>
                  </a:lnTo>
                  <a:cubicBezTo>
                    <a:pt x="3955688" y="104468"/>
                    <a:pt x="3855036" y="0"/>
                    <a:pt x="3729913" y="0"/>
                  </a:cubicBezTo>
                  <a:close/>
                  <a:moveTo>
                    <a:pt x="3524134" y="2754909"/>
                  </a:moveTo>
                  <a:cubicBezTo>
                    <a:pt x="3524134" y="2816735"/>
                    <a:pt x="3468142" y="2866500"/>
                    <a:pt x="3398629" y="2866500"/>
                  </a:cubicBezTo>
                  <a:lnTo>
                    <a:pt x="3344828" y="2866500"/>
                  </a:lnTo>
                  <a:cubicBezTo>
                    <a:pt x="3275314" y="2866500"/>
                    <a:pt x="3219323" y="2816735"/>
                    <a:pt x="3219323" y="2754909"/>
                  </a:cubicBezTo>
                  <a:lnTo>
                    <a:pt x="3219323" y="1434817"/>
                  </a:lnTo>
                  <a:cubicBezTo>
                    <a:pt x="3219323" y="1372896"/>
                    <a:pt x="3275314" y="1323132"/>
                    <a:pt x="3344828" y="1323132"/>
                  </a:cubicBezTo>
                  <a:lnTo>
                    <a:pt x="3398629" y="1323132"/>
                  </a:lnTo>
                  <a:cubicBezTo>
                    <a:pt x="3468142" y="1323132"/>
                    <a:pt x="3524134" y="1372896"/>
                    <a:pt x="3524134" y="1434817"/>
                  </a:cubicBezTo>
                  <a:close/>
                  <a:moveTo>
                    <a:pt x="4961155" y="0"/>
                  </a:moveTo>
                  <a:lnTo>
                    <a:pt x="4170798" y="0"/>
                  </a:lnTo>
                  <a:lnTo>
                    <a:pt x="4170798" y="3240210"/>
                  </a:lnTo>
                  <a:lnTo>
                    <a:pt x="4588545" y="3240210"/>
                  </a:lnTo>
                  <a:lnTo>
                    <a:pt x="4588545" y="2306458"/>
                  </a:lnTo>
                  <a:lnTo>
                    <a:pt x="5049237" y="2306458"/>
                  </a:lnTo>
                  <a:cubicBezTo>
                    <a:pt x="5209594" y="2306458"/>
                    <a:pt x="5338717" y="2206834"/>
                    <a:pt x="5338717" y="2082992"/>
                  </a:cubicBezTo>
                  <a:lnTo>
                    <a:pt x="5338717" y="292035"/>
                  </a:lnTo>
                  <a:cubicBezTo>
                    <a:pt x="5339288" y="130205"/>
                    <a:pt x="5170647" y="0"/>
                    <a:pt x="4961155" y="0"/>
                  </a:cubicBezTo>
                  <a:close/>
                  <a:moveTo>
                    <a:pt x="4923065" y="1816504"/>
                  </a:moveTo>
                  <a:cubicBezTo>
                    <a:pt x="4923065" y="1878520"/>
                    <a:pt x="4883833" y="1928475"/>
                    <a:pt x="4835174" y="1928475"/>
                  </a:cubicBezTo>
                  <a:lnTo>
                    <a:pt x="4589116" y="1928475"/>
                  </a:lnTo>
                  <a:lnTo>
                    <a:pt x="4589116" y="1329590"/>
                  </a:lnTo>
                  <a:lnTo>
                    <a:pt x="4835841" y="1329590"/>
                  </a:lnTo>
                  <a:cubicBezTo>
                    <a:pt x="4884500" y="1329590"/>
                    <a:pt x="4923732" y="1379544"/>
                    <a:pt x="4923732" y="1441560"/>
                  </a:cubicBezTo>
                  <a:close/>
                  <a:moveTo>
                    <a:pt x="8421107" y="1304517"/>
                  </a:moveTo>
                  <a:lnTo>
                    <a:pt x="8619554" y="1304517"/>
                  </a:lnTo>
                  <a:cubicBezTo>
                    <a:pt x="8720319" y="1304517"/>
                    <a:pt x="8802002" y="1385983"/>
                    <a:pt x="8802002" y="1486481"/>
                  </a:cubicBezTo>
                  <a:lnTo>
                    <a:pt x="8802002" y="3241919"/>
                  </a:lnTo>
                  <a:lnTo>
                    <a:pt x="9201942" y="3241919"/>
                  </a:lnTo>
                  <a:lnTo>
                    <a:pt x="9201942" y="1486481"/>
                  </a:lnTo>
                  <a:cubicBezTo>
                    <a:pt x="9201942" y="1385983"/>
                    <a:pt x="9283625" y="1304517"/>
                    <a:pt x="9384391" y="1304517"/>
                  </a:cubicBezTo>
                  <a:lnTo>
                    <a:pt x="9573314" y="1304517"/>
                  </a:lnTo>
                  <a:lnTo>
                    <a:pt x="9573314" y="3419"/>
                  </a:lnTo>
                  <a:lnTo>
                    <a:pt x="8421107" y="34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  <a:reflection stA="25000" endPos="60000" fadeDir="5400012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125107" y="2898232"/>
              <a:ext cx="191700" cy="191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aggregate function can also be this</a:t>
            </a:r>
            <a:endParaRPr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Erasing contents of one or more tables and reloading with fresh data</a:t>
            </a:r>
            <a:endParaRPr sz="3600"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Applying on going changes as when needed.</a:t>
            </a:r>
            <a:endParaRPr dirty="0"/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b="0" dirty="0"/>
              <a:t>Processing happens on blocks of data that have been stored over a period of time</a:t>
            </a:r>
            <a:endParaRPr sz="2400" b="0" dirty="0"/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 loading is to the past as __________ is to the future 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 </a:t>
            </a:r>
            <a:r>
              <a:rPr lang="en-US" dirty="0"/>
              <a:t>On-demand delivery of IT resources over the Internet with pay-as-you-go pricing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provides you with the flexibility to place instances and store data within multiple zones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sz="2400" dirty="0"/>
              <a:t> - Create the actual machine to match all of the other machines in the network</a:t>
            </a:r>
            <a:br>
              <a:rPr lang="en-US" sz="2400" dirty="0"/>
            </a:br>
            <a:r>
              <a:rPr lang="en-US" sz="2400" dirty="0"/>
              <a:t> - Put all of the actual dependencies on it (think “apt-get” or “yum install”)</a:t>
            </a:r>
            <a:br>
              <a:rPr lang="en-US" sz="2400" dirty="0"/>
            </a:br>
            <a:r>
              <a:rPr lang="en-US" sz="2400" dirty="0"/>
              <a:t> - Put the code on it (”git clone”)</a:t>
            </a:r>
          </a:p>
        </p:txBody>
      </p:sp>
      <p:sp>
        <p:nvSpPr>
          <p:cNvPr id="380" name="Google Shape;380;p3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flexibility, scalability, pay as you go, start- up friendly </a:t>
            </a:r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Practical applications of POE 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Extract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Transform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Load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AWS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Microservices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7">
            <a:hlinkClick r:id="rId6" action="ppaction://hlinksldjump"/>
          </p:cNvPr>
          <p:cNvSpPr txBox="1"/>
          <p:nvPr/>
        </p:nvSpPr>
        <p:spPr>
          <a:xfrm>
            <a:off x="576450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7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8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9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" name="Google Shape;251;p17">
            <a:hlinkClick r:id="rId10" action="ppaction://hlinksldjump"/>
          </p:cNvPr>
          <p:cNvSpPr txBox="1"/>
          <p:nvPr/>
        </p:nvSpPr>
        <p:spPr>
          <a:xfrm>
            <a:off x="1919663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11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17">
            <a:hlinkClick r:id="rId12" action="ppaction://hlinksldjump"/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7">
            <a:hlinkClick r:id="rId13" action="ppaction://hlinksldjump"/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17">
            <a:hlinkClick r:id="rId14" action="ppaction://hlinksldjump"/>
          </p:cNvPr>
          <p:cNvSpPr txBox="1"/>
          <p:nvPr/>
        </p:nvSpPr>
        <p:spPr>
          <a:xfrm>
            <a:off x="3262881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5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rId16" action="ppaction://hlinksldjump"/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rId17" action="ppaction://hlinksldjump"/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r:id="rId18" action="ppaction://hlinksldjump"/>
          </p:cNvPr>
          <p:cNvSpPr txBox="1"/>
          <p:nvPr/>
        </p:nvSpPr>
        <p:spPr>
          <a:xfrm>
            <a:off x="4607975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19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rId20" action="ppaction://hlinksldjump"/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 r:id="rId21" action="ppaction://hlinksldjump"/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17">
            <a:hlinkClick r:id="rId22" action="ppaction://hlinksldjump"/>
          </p:cNvPr>
          <p:cNvSpPr txBox="1"/>
          <p:nvPr/>
        </p:nvSpPr>
        <p:spPr>
          <a:xfrm>
            <a:off x="5949425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 err="1"/>
              <a:t>ommonly</a:t>
            </a:r>
            <a:r>
              <a:rPr lang="en" dirty="0"/>
              <a:t> used for transactional and traditional applications</a:t>
            </a:r>
            <a:endParaRPr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basically a way of putting your entire infrastructure into CODE form and making all changes and deployments through that code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Double</a:t>
            </a:r>
            <a:endParaRPr dirty="0"/>
          </a:p>
        </p:txBody>
      </p:sp>
      <p:sp>
        <p:nvSpPr>
          <p:cNvPr id="416" name="Google Shape;416;p4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76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2428664" y="2024965"/>
            <a:ext cx="4286664" cy="12434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Winner!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done before staging to get the target data</a:t>
            </a:r>
            <a:endParaRPr dirty="0"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>
              <a:spcAft>
                <a:spcPts val="600"/>
              </a:spcAft>
            </a:pPr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  <a:t> - Data type check</a:t>
            </a:r>
            <a:b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</a:br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  <a:t> - Remove all types of duplicate/fragmented data</a:t>
            </a:r>
            <a:b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</a:br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  <a:t> - Check whether all the keys are in place or not</a:t>
            </a:r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based on </a:t>
            </a:r>
            <a:br>
              <a:rPr lang="en" dirty="0"/>
            </a:br>
            <a:r>
              <a:rPr lang="en" dirty="0"/>
              <a:t>relational algebra </a:t>
            </a: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dirty="0"/>
              <a:t>Set of functions and procedures allowing the creation of applications that access the features or data of an operating system, application, or other service</a:t>
            </a:r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The main time frame when </a:t>
            </a:r>
            <a:r>
              <a:rPr lang="en-US" dirty="0"/>
              <a:t>Validations are also done 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separating Json, XML, or other arrays into their own columns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Sum, max, min, avg, &amp; median</a:t>
            </a:r>
            <a:endParaRPr dirty="0"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427</Words>
  <Application>Microsoft Macintosh PowerPoint</Application>
  <PresentationFormat>On-screen Show (16:9)</PresentationFormat>
  <Paragraphs>67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Della Respira</vt:lpstr>
      <vt:lpstr>Bebas Neue</vt:lpstr>
      <vt:lpstr>Arial</vt:lpstr>
      <vt:lpstr>Helvetica Neue Light</vt:lpstr>
      <vt:lpstr>Jeoparty template</vt:lpstr>
      <vt:lpstr>PowerPoint Presentation</vt:lpstr>
      <vt:lpstr>Panel</vt:lpstr>
      <vt:lpstr>This is done before staging to get the target data</vt:lpstr>
      <vt:lpstr> - Data type check  - Remove all types of duplicate/fragmented data  - Check whether all the keys are in place or not</vt:lpstr>
      <vt:lpstr>Language based on  relational algebra </vt:lpstr>
      <vt:lpstr>Set of functions and procedures allowing the creation of applications that access the features or data of an operating system, application, or other service</vt:lpstr>
      <vt:lpstr>The main time frame when Validations are also done </vt:lpstr>
      <vt:lpstr>Sseparating Json, XML, or other arrays into their own columns</vt:lpstr>
      <vt:lpstr>Sum, max, min, avg, &amp; median</vt:lpstr>
      <vt:lpstr>Any aggregate function can also be this</vt:lpstr>
      <vt:lpstr>Erasing contents of one or more tables and reloading with fresh data</vt:lpstr>
      <vt:lpstr>Applying on going changes as when needed.</vt:lpstr>
      <vt:lpstr>Processing happens on blocks of data that have been stored over a period of time</vt:lpstr>
      <vt:lpstr>Index loading is to the past as __________ is to the future </vt:lpstr>
      <vt:lpstr> On-demand delivery of IT resources over the Internet with pay-as-you-go pricing</vt:lpstr>
      <vt:lpstr>provides you with the flexibility to place instances and store data within multiple zones</vt:lpstr>
      <vt:lpstr> - Create the actual machine to match all of the other machines in the network  - Put all of the actual dependencies on it (think “apt-get” or “yum install”)  - Put the code on it (”git clone”)</vt:lpstr>
      <vt:lpstr>Fflexibility, scalability, pay as you go, start- up friendly </vt:lpstr>
      <vt:lpstr>Practical applications of POE </vt:lpstr>
      <vt:lpstr>Commonly used for transactional and traditional applications</vt:lpstr>
      <vt:lpstr>basically a way of putting your entire infrastructure into CODE form and making all changes and deployments through that code</vt:lpstr>
      <vt:lpstr>Daily Double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Nakayama, Kerry</cp:lastModifiedBy>
  <cp:revision>6</cp:revision>
  <dcterms:modified xsi:type="dcterms:W3CDTF">2020-07-06T02:21:32Z</dcterms:modified>
</cp:coreProperties>
</file>