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9" r:id="rId24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Della Respira" panose="02000603000000000000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aggregate function can also be this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Transform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Erasing contents of one or more tables and reloading with fresh data</a:t>
            </a:r>
            <a:endParaRPr sz="36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Load·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Applying on going changes as when needed.</a:t>
            </a:r>
            <a:endParaRPr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Load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b="0" dirty="0"/>
              <a:t>Processing happens on blocks of data that have been stored over a period of time</a:t>
            </a:r>
            <a:endParaRPr sz="2400" b="0"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Load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loading is to the past as __________ is to the future 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Load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 </a:t>
            </a:r>
            <a:r>
              <a:rPr lang="en-US" dirty="0"/>
              <a:t>On-demand delivery of IT resources over the Internet with pay-as-you-go pricing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AWS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provides you with the flexibility to place instances and store data within multiple zones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AWS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sz="2400" dirty="0"/>
              <a:t> - Create the actual machine to match all of the other machines in the network</a:t>
            </a:r>
            <a:br>
              <a:rPr lang="en-US" sz="2400" dirty="0"/>
            </a:br>
            <a:r>
              <a:rPr lang="en-US" sz="2400" dirty="0"/>
              <a:t> - Put all of the actual dependencies on it (think “apt-get” or “yum install”)</a:t>
            </a:r>
            <a:br>
              <a:rPr lang="en-US" sz="2400" dirty="0"/>
            </a:br>
            <a:r>
              <a:rPr lang="en-US" sz="2400" dirty="0"/>
              <a:t> - Put the code on it (”git clone”)</a:t>
            </a:r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AWS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flexibility, scalability, pay as you go, start- up friendly 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AWS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Practical applications of POE 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Microservices 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Extract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Transform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Load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AWS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Microservices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7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8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9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0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1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2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3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4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5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6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17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18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9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0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1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2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err="1"/>
              <a:t>ommonly</a:t>
            </a:r>
            <a:r>
              <a:rPr lang="en" dirty="0"/>
              <a:t> used for transactional and traditional applications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Microservices 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basically a way of putting your entire infrastructure into CODE form and making all changes and deployments through that code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Microservices·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Microservices·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done before staging to get the target data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Extract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>
              <a:spcAft>
                <a:spcPts val="600"/>
              </a:spcAft>
            </a:pP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Data type check</a:t>
            </a:r>
            <a:b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</a:b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Remove all types of duplicate/ fragmented data</a:t>
            </a:r>
            <a:b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</a:b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Check whether all the keys are in place or not</a:t>
            </a:r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Extract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based on </a:t>
            </a:r>
            <a:br>
              <a:rPr lang="en" dirty="0"/>
            </a:br>
            <a:r>
              <a:rPr lang="en" dirty="0"/>
              <a:t>relational algebra 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Extract·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dirty="0"/>
              <a:t>Set of functions and procedures allowing the creation of applications that access the features or data of an operating system, application, or other service</a:t>
            </a:r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Extract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The main time frame when </a:t>
            </a:r>
            <a:r>
              <a:rPr lang="en-US" dirty="0"/>
              <a:t>Validations are also done 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Transform·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separating Json, XML, or other arrays into their own columns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Transform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Sum, max, min, avg, &amp; median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Transform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406</Words>
  <Application>Microsoft Macintosh PowerPoint</Application>
  <PresentationFormat>On-screen Show (16:9)</PresentationFormat>
  <Paragraphs>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Della Respira</vt:lpstr>
      <vt:lpstr>Bebas Neue</vt:lpstr>
      <vt:lpstr>Arial</vt:lpstr>
      <vt:lpstr>Helvetica Neue Light</vt:lpstr>
      <vt:lpstr>Jeoparty template</vt:lpstr>
      <vt:lpstr>PowerPoint Presentation</vt:lpstr>
      <vt:lpstr>Panel</vt:lpstr>
      <vt:lpstr>This is done before staging to get the target data</vt:lpstr>
      <vt:lpstr> - Data type check  - Remove all types of duplicate/ fragmented data  - Check whether all the keys are in place or not</vt:lpstr>
      <vt:lpstr>Language based on  relational algebra </vt:lpstr>
      <vt:lpstr>Set of functions and procedures allowing the creation of applications that access the features or data of an operating system, application, or other service</vt:lpstr>
      <vt:lpstr>The main time frame when Validations are also done </vt:lpstr>
      <vt:lpstr>Sseparating Json, XML, or other arrays into their own columns</vt:lpstr>
      <vt:lpstr>Sum, max, min, avg, &amp; median</vt:lpstr>
      <vt:lpstr>Any aggregate function can also be this</vt:lpstr>
      <vt:lpstr>Erasing contents of one or more tables and reloading with fresh data</vt:lpstr>
      <vt:lpstr>Applying on going changes as when needed.</vt:lpstr>
      <vt:lpstr>Processing happens on blocks of data that have been stored over a period of time</vt:lpstr>
      <vt:lpstr>Index loading is to the past as __________ is to the future </vt:lpstr>
      <vt:lpstr> On-demand delivery of IT resources over the Internet with pay-as-you-go pricing</vt:lpstr>
      <vt:lpstr>provides you with the flexibility to place instances and store data within multiple zones</vt:lpstr>
      <vt:lpstr> - Create the actual machine to match all of the other machines in the network  - Put all of the actual dependencies on it (think “apt-get” or “yum install”)  - Put the code on it (”git clone”)</vt:lpstr>
      <vt:lpstr>Fflexibility, scalability, pay as you go, start- up friendly </vt:lpstr>
      <vt:lpstr>Practical applications of POE </vt:lpstr>
      <vt:lpstr>Commonly used for transactional and traditional applications</vt:lpstr>
      <vt:lpstr>basically a way of putting your entire infrastructure into CODE form and making all changes and deployments through that code</vt:lpstr>
      <vt:lpstr>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Nakayama, Kerry</cp:lastModifiedBy>
  <cp:revision>8</cp:revision>
  <dcterms:modified xsi:type="dcterms:W3CDTF">2020-07-06T03:57:05Z</dcterms:modified>
</cp:coreProperties>
</file>