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39"/>
  </p:notesMasterIdLst>
  <p:sldIdLst>
    <p:sldId id="256" r:id="rId2"/>
    <p:sldId id="454" r:id="rId3"/>
    <p:sldId id="485" r:id="rId4"/>
    <p:sldId id="490" r:id="rId5"/>
    <p:sldId id="491" r:id="rId6"/>
    <p:sldId id="492" r:id="rId7"/>
    <p:sldId id="493" r:id="rId8"/>
    <p:sldId id="494" r:id="rId9"/>
    <p:sldId id="495" r:id="rId10"/>
    <p:sldId id="496" r:id="rId11"/>
    <p:sldId id="497" r:id="rId12"/>
    <p:sldId id="498" r:id="rId13"/>
    <p:sldId id="510" r:id="rId14"/>
    <p:sldId id="511" r:id="rId15"/>
    <p:sldId id="512" r:id="rId16"/>
    <p:sldId id="513" r:id="rId17"/>
    <p:sldId id="499" r:id="rId18"/>
    <p:sldId id="502" r:id="rId19"/>
    <p:sldId id="503" r:id="rId20"/>
    <p:sldId id="501" r:id="rId21"/>
    <p:sldId id="500" r:id="rId22"/>
    <p:sldId id="504" r:id="rId23"/>
    <p:sldId id="505" r:id="rId24"/>
    <p:sldId id="506" r:id="rId25"/>
    <p:sldId id="507" r:id="rId26"/>
    <p:sldId id="508" r:id="rId27"/>
    <p:sldId id="509" r:id="rId28"/>
    <p:sldId id="514" r:id="rId29"/>
    <p:sldId id="515" r:id="rId30"/>
    <p:sldId id="516" r:id="rId31"/>
    <p:sldId id="517" r:id="rId32"/>
    <p:sldId id="518" r:id="rId33"/>
    <p:sldId id="519" r:id="rId34"/>
    <p:sldId id="520" r:id="rId35"/>
    <p:sldId id="521" r:id="rId36"/>
    <p:sldId id="522" r:id="rId37"/>
    <p:sldId id="489"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47"/>
  </p:normalViewPr>
  <p:slideViewPr>
    <p:cSldViewPr snapToGrid="0" snapToObjects="1">
      <p:cViewPr varScale="1">
        <p:scale>
          <a:sx n="136" d="100"/>
          <a:sy n="136" d="100"/>
        </p:scale>
        <p:origin x="1776"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2400" b="0" i="0" u="none" strike="noStrike" cap="none">
                <a:solidFill>
                  <a:schemeClr val="dk1"/>
                </a:solidFill>
                <a:latin typeface="Arial"/>
                <a:ea typeface="Arial"/>
                <a:cs typeface="Arial"/>
                <a:sym typeface="Arial"/>
              </a:defRPr>
            </a:lvl5pPr>
            <a:lvl6pPr marL="2286000" marR="0" lvl="5" indent="0" algn="l" rtl="0">
              <a:spcBef>
                <a:spcPts val="0"/>
              </a:spcBef>
              <a:defRPr sz="2400" b="0" i="0" u="none" strike="noStrike" cap="none">
                <a:solidFill>
                  <a:schemeClr val="dk1"/>
                </a:solidFill>
                <a:latin typeface="Arial"/>
                <a:ea typeface="Arial"/>
                <a:cs typeface="Arial"/>
                <a:sym typeface="Arial"/>
              </a:defRPr>
            </a:lvl6pPr>
            <a:lvl7pPr marL="2743200" marR="0" lvl="6" indent="0" algn="l" rtl="0">
              <a:spcBef>
                <a:spcPts val="0"/>
              </a:spcBef>
              <a:defRPr sz="2400" b="0" i="0" u="none" strike="noStrike" cap="none">
                <a:solidFill>
                  <a:schemeClr val="dk1"/>
                </a:solidFill>
                <a:latin typeface="Arial"/>
                <a:ea typeface="Arial"/>
                <a:cs typeface="Arial"/>
                <a:sym typeface="Arial"/>
              </a:defRPr>
            </a:lvl7pPr>
            <a:lvl8pPr marL="3200400" marR="0" lvl="7" indent="0" algn="l" rtl="0">
              <a:spcBef>
                <a:spcPts val="0"/>
              </a:spcBef>
              <a:defRPr sz="2400" b="0" i="0" u="none" strike="noStrike" cap="none">
                <a:solidFill>
                  <a:schemeClr val="dk1"/>
                </a:solidFill>
                <a:latin typeface="Arial"/>
                <a:ea typeface="Arial"/>
                <a:cs typeface="Arial"/>
                <a:sym typeface="Arial"/>
              </a:defRPr>
            </a:lvl8pPr>
            <a:lvl9pPr marL="3657600" marR="0" lvl="8" indent="0" algn="l" rtl="0">
              <a:spcBef>
                <a:spcPts val="0"/>
              </a:spcBef>
              <a:defRPr sz="24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2400" b="0" i="0" u="none" strike="noStrike" cap="none">
                <a:solidFill>
                  <a:schemeClr val="dk1"/>
                </a:solidFill>
                <a:latin typeface="Arial"/>
                <a:ea typeface="Arial"/>
                <a:cs typeface="Arial"/>
                <a:sym typeface="Arial"/>
              </a:defRPr>
            </a:lvl5pPr>
            <a:lvl6pPr marL="2286000" marR="0" lvl="5" indent="0" algn="l" rtl="0">
              <a:spcBef>
                <a:spcPts val="0"/>
              </a:spcBef>
              <a:defRPr sz="2400" b="0" i="0" u="none" strike="noStrike" cap="none">
                <a:solidFill>
                  <a:schemeClr val="dk1"/>
                </a:solidFill>
                <a:latin typeface="Arial"/>
                <a:ea typeface="Arial"/>
                <a:cs typeface="Arial"/>
                <a:sym typeface="Arial"/>
              </a:defRPr>
            </a:lvl6pPr>
            <a:lvl7pPr marL="2743200" marR="0" lvl="6" indent="0" algn="l" rtl="0">
              <a:spcBef>
                <a:spcPts val="0"/>
              </a:spcBef>
              <a:defRPr sz="2400" b="0" i="0" u="none" strike="noStrike" cap="none">
                <a:solidFill>
                  <a:schemeClr val="dk1"/>
                </a:solidFill>
                <a:latin typeface="Arial"/>
                <a:ea typeface="Arial"/>
                <a:cs typeface="Arial"/>
                <a:sym typeface="Arial"/>
              </a:defRPr>
            </a:lvl7pPr>
            <a:lvl8pPr marL="3200400" marR="0" lvl="7" indent="0" algn="l" rtl="0">
              <a:spcBef>
                <a:spcPts val="0"/>
              </a:spcBef>
              <a:defRPr sz="2400" b="0" i="0" u="none" strike="noStrike" cap="none">
                <a:solidFill>
                  <a:schemeClr val="dk1"/>
                </a:solidFill>
                <a:latin typeface="Arial"/>
                <a:ea typeface="Arial"/>
                <a:cs typeface="Arial"/>
                <a:sym typeface="Arial"/>
              </a:defRPr>
            </a:lvl8pPr>
            <a:lvl9pPr marL="3657600" marR="0" lvl="8" indent="0" algn="l" rtl="0">
              <a:spcBef>
                <a:spcPts val="0"/>
              </a:spcBef>
              <a:defRPr sz="24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200" b="0" i="0" u="none" strike="noStrike" cap="none">
                <a:solidFill>
                  <a:schemeClr val="dk1"/>
                </a:solidFill>
                <a:latin typeface="Calibri"/>
                <a:ea typeface="Calibri"/>
                <a:cs typeface="Calibri"/>
                <a:sym typeface="Calibri"/>
              </a:defRPr>
            </a:lvl2pPr>
            <a:lvl3pPr marL="914400" marR="0" lvl="2" indent="0" algn="l" rtl="0">
              <a:spcBef>
                <a:spcPts val="0"/>
              </a:spcBef>
              <a:defRPr sz="1200" b="0" i="0" u="none" strike="noStrike" cap="none">
                <a:solidFill>
                  <a:schemeClr val="dk1"/>
                </a:solidFill>
                <a:latin typeface="Calibri"/>
                <a:ea typeface="Calibri"/>
                <a:cs typeface="Calibri"/>
                <a:sym typeface="Calibri"/>
              </a:defRPr>
            </a:lvl3pPr>
            <a:lvl4pPr marL="1371600" marR="0" lvl="3" indent="0" algn="l" rtl="0">
              <a:spcBef>
                <a:spcPts val="0"/>
              </a:spcBef>
              <a:defRPr sz="1200" b="0" i="0" u="none" strike="noStrike" cap="none">
                <a:solidFill>
                  <a:schemeClr val="dk1"/>
                </a:solidFill>
                <a:latin typeface="Calibri"/>
                <a:ea typeface="Calibri"/>
                <a:cs typeface="Calibri"/>
                <a:sym typeface="Calibri"/>
              </a:defRPr>
            </a:lvl4pPr>
            <a:lvl5pPr marL="1828800" marR="0" lvl="4" indent="0" algn="l" rtl="0">
              <a:spcBef>
                <a:spcPts val="0"/>
              </a:spcBef>
              <a:defRPr sz="1200" b="0" i="0" u="none" strike="noStrike" cap="none">
                <a:solidFill>
                  <a:schemeClr val="dk1"/>
                </a:solidFill>
                <a:latin typeface="Calibri"/>
                <a:ea typeface="Calibri"/>
                <a:cs typeface="Calibri"/>
                <a:sym typeface="Calibri"/>
              </a:defRPr>
            </a:lvl5pPr>
            <a:lvl6pPr marL="2286000" marR="0" lvl="5" indent="0" algn="l" rtl="0">
              <a:spcBef>
                <a:spcPts val="0"/>
              </a:spcBef>
              <a:defRPr sz="1200" b="0" i="0" u="none" strike="noStrike" cap="none">
                <a:solidFill>
                  <a:schemeClr val="dk1"/>
                </a:solidFill>
                <a:latin typeface="Calibri"/>
                <a:ea typeface="Calibri"/>
                <a:cs typeface="Calibri"/>
                <a:sym typeface="Calibri"/>
              </a:defRPr>
            </a:lvl6pPr>
            <a:lvl7pPr marL="2743200" marR="0" lvl="6" indent="0" algn="l" rtl="0">
              <a:spcBef>
                <a:spcPts val="0"/>
              </a:spcBef>
              <a:defRPr sz="1200" b="0" i="0" u="none" strike="noStrike" cap="none">
                <a:solidFill>
                  <a:schemeClr val="dk1"/>
                </a:solidFill>
                <a:latin typeface="Calibri"/>
                <a:ea typeface="Calibri"/>
                <a:cs typeface="Calibri"/>
                <a:sym typeface="Calibri"/>
              </a:defRPr>
            </a:lvl7pPr>
            <a:lvl8pPr marL="3200400" marR="0" lvl="7" indent="0" algn="l" rtl="0">
              <a:spcBef>
                <a:spcPts val="0"/>
              </a:spcBef>
              <a:defRPr sz="1200" b="0" i="0" u="none" strike="noStrike" cap="none">
                <a:solidFill>
                  <a:schemeClr val="dk1"/>
                </a:solidFill>
                <a:latin typeface="Calibri"/>
                <a:ea typeface="Calibri"/>
                <a:cs typeface="Calibri"/>
                <a:sym typeface="Calibri"/>
              </a:defRPr>
            </a:lvl8pPr>
            <a:lvl9pPr marL="3657600" marR="0" lvl="8" indent="0" algn="l" rtl="0">
              <a:spcBef>
                <a:spcPts val="0"/>
              </a:spcBef>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2400" b="0" i="0" u="none" strike="noStrike" cap="none">
                <a:solidFill>
                  <a:schemeClr val="dk1"/>
                </a:solidFill>
                <a:latin typeface="Arial"/>
                <a:ea typeface="Arial"/>
                <a:cs typeface="Arial"/>
                <a:sym typeface="Arial"/>
              </a:defRPr>
            </a:lvl5pPr>
            <a:lvl6pPr marL="2286000" marR="0" lvl="5" indent="0" algn="l" rtl="0">
              <a:spcBef>
                <a:spcPts val="0"/>
              </a:spcBef>
              <a:defRPr sz="2400" b="0" i="0" u="none" strike="noStrike" cap="none">
                <a:solidFill>
                  <a:schemeClr val="dk1"/>
                </a:solidFill>
                <a:latin typeface="Arial"/>
                <a:ea typeface="Arial"/>
                <a:cs typeface="Arial"/>
                <a:sym typeface="Arial"/>
              </a:defRPr>
            </a:lvl6pPr>
            <a:lvl7pPr marL="2743200" marR="0" lvl="6" indent="0" algn="l" rtl="0">
              <a:spcBef>
                <a:spcPts val="0"/>
              </a:spcBef>
              <a:defRPr sz="2400" b="0" i="0" u="none" strike="noStrike" cap="none">
                <a:solidFill>
                  <a:schemeClr val="dk1"/>
                </a:solidFill>
                <a:latin typeface="Arial"/>
                <a:ea typeface="Arial"/>
                <a:cs typeface="Arial"/>
                <a:sym typeface="Arial"/>
              </a:defRPr>
            </a:lvl7pPr>
            <a:lvl8pPr marL="3200400" marR="0" lvl="7" indent="0" algn="l" rtl="0">
              <a:spcBef>
                <a:spcPts val="0"/>
              </a:spcBef>
              <a:defRPr sz="2400" b="0" i="0" u="none" strike="noStrike" cap="none">
                <a:solidFill>
                  <a:schemeClr val="dk1"/>
                </a:solidFill>
                <a:latin typeface="Arial"/>
                <a:ea typeface="Arial"/>
                <a:cs typeface="Arial"/>
                <a:sym typeface="Arial"/>
              </a:defRPr>
            </a:lvl8pPr>
            <a:lvl9pPr marL="3657600" marR="0" lvl="8" indent="0" algn="l" rtl="0">
              <a:spcBef>
                <a:spcPts val="0"/>
              </a:spcBef>
              <a:defRPr sz="24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927334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2565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dirty="0"/>
          </a:p>
        </p:txBody>
      </p:sp>
      <p:sp>
        <p:nvSpPr>
          <p:cNvPr id="112" name="Shape 11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extLst>
      <p:ext uri="{BB962C8B-B14F-4D97-AF65-F5344CB8AC3E}">
        <p14:creationId xmlns:p14="http://schemas.microsoft.com/office/powerpoint/2010/main" val="127416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dirty="0"/>
          </a:p>
        </p:txBody>
      </p:sp>
      <p:sp>
        <p:nvSpPr>
          <p:cNvPr id="112" name="Shape 11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37</a:t>
            </a:fld>
            <a:endParaRPr lang="en-US"/>
          </a:p>
        </p:txBody>
      </p:sp>
    </p:spTree>
    <p:extLst>
      <p:ext uri="{BB962C8B-B14F-4D97-AF65-F5344CB8AC3E}">
        <p14:creationId xmlns:p14="http://schemas.microsoft.com/office/powerpoint/2010/main" val="3037907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a:stretch/>
        </p:blipFill>
        <p:spPr>
          <a:xfrm>
            <a:off x="0" y="1841500"/>
            <a:ext cx="9144000" cy="3150371"/>
          </a:xfrm>
          <a:prstGeom prst="rect">
            <a:avLst/>
          </a:prstGeom>
          <a:noFill/>
          <a:ln>
            <a:noFill/>
          </a:ln>
        </p:spPr>
      </p:pic>
      <p:sp>
        <p:nvSpPr>
          <p:cNvPr id="19" name="Shape 19"/>
          <p:cNvSpPr txBox="1">
            <a:spLocks noGrp="1"/>
          </p:cNvSpPr>
          <p:nvPr>
            <p:ph type="ctrTitle"/>
          </p:nvPr>
        </p:nvSpPr>
        <p:spPr>
          <a:xfrm>
            <a:off x="304800" y="2209800"/>
            <a:ext cx="7772400" cy="762000"/>
          </a:xfrm>
          <a:prstGeom prst="rect">
            <a:avLst/>
          </a:prstGeom>
          <a:noFill/>
          <a:ln>
            <a:noFill/>
          </a:ln>
        </p:spPr>
        <p:txBody>
          <a:bodyPr lIns="91425" tIns="91425" rIns="91425" bIns="91425" anchor="ctr" anchorCtr="0"/>
          <a:lstStyle>
            <a:lvl1pPr marL="0" marR="0" lvl="0" indent="0" algn="l" rtl="0">
              <a:spcBef>
                <a:spcPts val="0"/>
              </a:spcBef>
              <a:spcAft>
                <a:spcPts val="0"/>
              </a:spcAft>
              <a:defRPr sz="4400" b="0" i="0" u="none" strike="noStrike" cap="none">
                <a:solidFill>
                  <a:schemeClr val="lt1"/>
                </a:solidFill>
                <a:latin typeface="Arial"/>
                <a:ea typeface="Arial"/>
                <a:cs typeface="Arial"/>
                <a:sym typeface="Arial"/>
              </a:defRPr>
            </a:lvl1pPr>
            <a:lvl2pPr marL="0" marR="0" lvl="1" indent="0" algn="l" rtl="0">
              <a:spcBef>
                <a:spcPts val="0"/>
              </a:spcBef>
              <a:spcAft>
                <a:spcPts val="0"/>
              </a:spcAft>
              <a:defRPr sz="3800" b="0" i="0" u="none" strike="noStrike" cap="none">
                <a:solidFill>
                  <a:schemeClr val="hlink"/>
                </a:solidFill>
                <a:latin typeface="Arial"/>
                <a:ea typeface="Arial"/>
                <a:cs typeface="Arial"/>
                <a:sym typeface="Arial"/>
              </a:defRPr>
            </a:lvl2pPr>
            <a:lvl3pPr marL="0" marR="0" lvl="2" indent="0" algn="l" rtl="0">
              <a:spcBef>
                <a:spcPts val="0"/>
              </a:spcBef>
              <a:spcAft>
                <a:spcPts val="0"/>
              </a:spcAft>
              <a:defRPr sz="3800" b="0" i="0" u="none" strike="noStrike" cap="none">
                <a:solidFill>
                  <a:schemeClr val="hlink"/>
                </a:solidFill>
                <a:latin typeface="Arial"/>
                <a:ea typeface="Arial"/>
                <a:cs typeface="Arial"/>
                <a:sym typeface="Arial"/>
              </a:defRPr>
            </a:lvl3pPr>
            <a:lvl4pPr marL="0" marR="0" lvl="3" indent="0" algn="l" rtl="0">
              <a:spcBef>
                <a:spcPts val="0"/>
              </a:spcBef>
              <a:spcAft>
                <a:spcPts val="0"/>
              </a:spcAft>
              <a:defRPr sz="3800" b="0" i="0" u="none" strike="noStrike" cap="none">
                <a:solidFill>
                  <a:schemeClr val="hlink"/>
                </a:solidFill>
                <a:latin typeface="Arial"/>
                <a:ea typeface="Arial"/>
                <a:cs typeface="Arial"/>
                <a:sym typeface="Arial"/>
              </a:defRPr>
            </a:lvl4pPr>
            <a:lvl5pPr marL="0" marR="0" lvl="4" indent="0" algn="l" rtl="0">
              <a:spcBef>
                <a:spcPts val="0"/>
              </a:spcBef>
              <a:spcAft>
                <a:spcPts val="0"/>
              </a:spcAft>
              <a:defRPr sz="3800" b="0" i="0" u="none" strike="noStrike" cap="none">
                <a:solidFill>
                  <a:schemeClr val="hlink"/>
                </a:solidFill>
                <a:latin typeface="Arial"/>
                <a:ea typeface="Arial"/>
                <a:cs typeface="Arial"/>
                <a:sym typeface="Arial"/>
              </a:defRPr>
            </a:lvl5pPr>
            <a:lvl6pPr marL="457200" marR="0" lvl="5" indent="0" algn="l" rtl="0">
              <a:spcBef>
                <a:spcPts val="0"/>
              </a:spcBef>
              <a:spcAft>
                <a:spcPts val="0"/>
              </a:spcAft>
              <a:defRPr sz="3800" b="0" i="0" u="none" strike="noStrike" cap="none">
                <a:solidFill>
                  <a:schemeClr val="hlink"/>
                </a:solidFill>
                <a:latin typeface="Arial"/>
                <a:ea typeface="Arial"/>
                <a:cs typeface="Arial"/>
                <a:sym typeface="Arial"/>
              </a:defRPr>
            </a:lvl6pPr>
            <a:lvl7pPr marL="914400" marR="0" lvl="6" indent="0" algn="l" rtl="0">
              <a:spcBef>
                <a:spcPts val="0"/>
              </a:spcBef>
              <a:spcAft>
                <a:spcPts val="0"/>
              </a:spcAft>
              <a:defRPr sz="3800" b="0" i="0" u="none" strike="noStrike" cap="none">
                <a:solidFill>
                  <a:schemeClr val="hlink"/>
                </a:solidFill>
                <a:latin typeface="Arial"/>
                <a:ea typeface="Arial"/>
                <a:cs typeface="Arial"/>
                <a:sym typeface="Arial"/>
              </a:defRPr>
            </a:lvl7pPr>
            <a:lvl8pPr marL="1371600" marR="0" lvl="7" indent="0" algn="l" rtl="0">
              <a:spcBef>
                <a:spcPts val="0"/>
              </a:spcBef>
              <a:spcAft>
                <a:spcPts val="0"/>
              </a:spcAft>
              <a:defRPr sz="3800" b="0" i="0" u="none" strike="noStrike" cap="none">
                <a:solidFill>
                  <a:schemeClr val="hlink"/>
                </a:solidFill>
                <a:latin typeface="Arial"/>
                <a:ea typeface="Arial"/>
                <a:cs typeface="Arial"/>
                <a:sym typeface="Arial"/>
              </a:defRPr>
            </a:lvl8pPr>
            <a:lvl9pPr marL="1828800" marR="0" lvl="8" indent="0" algn="l" rtl="0">
              <a:spcBef>
                <a:spcPts val="0"/>
              </a:spcBef>
              <a:spcAft>
                <a:spcPts val="0"/>
              </a:spcAft>
              <a:defRPr sz="3800" b="0" i="0" u="none" strike="noStrike" cap="none">
                <a:solidFill>
                  <a:schemeClr val="hlink"/>
                </a:solidFill>
                <a:latin typeface="Arial"/>
                <a:ea typeface="Arial"/>
                <a:cs typeface="Arial"/>
                <a:sym typeface="Arial"/>
              </a:defRPr>
            </a:lvl9pPr>
          </a:lstStyle>
          <a:p>
            <a:endParaRPr/>
          </a:p>
        </p:txBody>
      </p:sp>
      <p:sp>
        <p:nvSpPr>
          <p:cNvPr id="20" name="Shape 20"/>
          <p:cNvSpPr txBox="1">
            <a:spLocks noGrp="1"/>
          </p:cNvSpPr>
          <p:nvPr>
            <p:ph type="subTitle" idx="1"/>
          </p:nvPr>
        </p:nvSpPr>
        <p:spPr>
          <a:xfrm>
            <a:off x="1905000" y="4000500"/>
            <a:ext cx="6400799" cy="457200"/>
          </a:xfrm>
          <a:prstGeom prst="rect">
            <a:avLst/>
          </a:prstGeom>
          <a:noFill/>
          <a:ln>
            <a:noFill/>
          </a:ln>
        </p:spPr>
        <p:txBody>
          <a:bodyPr lIns="91425" tIns="91425" rIns="91425" bIns="91425" anchor="ctr" anchorCtr="0"/>
          <a:lstStyle>
            <a:lvl1pPr marL="0" marR="0" lvl="0" indent="0" algn="l" rtl="0">
              <a:spcBef>
                <a:spcPts val="480"/>
              </a:spcBef>
              <a:spcAft>
                <a:spcPts val="0"/>
              </a:spcAft>
              <a:buClr>
                <a:schemeClr val="accent1"/>
              </a:buClr>
              <a:buFont typeface="Noto Symbol"/>
              <a:buNone/>
              <a:defRPr sz="2400" b="0" i="0" u="none" strike="noStrike" cap="none">
                <a:solidFill>
                  <a:schemeClr val="dk1"/>
                </a:solidFill>
                <a:latin typeface="Arial"/>
                <a:ea typeface="Arial"/>
                <a:cs typeface="Arial"/>
                <a:sym typeface="Arial"/>
              </a:defRPr>
            </a:lvl1pPr>
            <a:lvl2pPr marL="742950" marR="0" lvl="1" indent="-139700" algn="l" rtl="0">
              <a:spcBef>
                <a:spcPts val="460"/>
              </a:spcBef>
              <a:spcAft>
                <a:spcPts val="0"/>
              </a:spcAft>
              <a:buClr>
                <a:schemeClr val="accent1"/>
              </a:buClr>
              <a:buFont typeface="Noto Symbol"/>
              <a:buChar char="•"/>
              <a:defRPr sz="2300" b="0" i="0" u="none" strike="noStrike" cap="none">
                <a:solidFill>
                  <a:schemeClr val="dk1"/>
                </a:solidFill>
                <a:latin typeface="Arial"/>
                <a:ea typeface="Arial"/>
                <a:cs typeface="Arial"/>
                <a:sym typeface="Arial"/>
              </a:defRPr>
            </a:lvl2pPr>
            <a:lvl3pPr marL="1143000" marR="0" lvl="2" indent="-95250" algn="l" rtl="0">
              <a:spcBef>
                <a:spcPts val="420"/>
              </a:spcBef>
              <a:spcAft>
                <a:spcPts val="0"/>
              </a:spcAft>
              <a:buClr>
                <a:schemeClr val="accent1"/>
              </a:buClr>
              <a:buFont typeface="Noto Symbol"/>
              <a:buChar char="•"/>
              <a:defRPr sz="21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accent1"/>
              </a:buClr>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9pPr>
          </a:lstStyle>
          <a:p>
            <a:endParaRPr/>
          </a:p>
        </p:txBody>
      </p:sp>
      <p:pic>
        <p:nvPicPr>
          <p:cNvPr id="21" name="Shape 21"/>
          <p:cNvPicPr preferRelativeResize="0"/>
          <p:nvPr/>
        </p:nvPicPr>
        <p:blipFill rotWithShape="1">
          <a:blip r:embed="rId3">
            <a:alphaModFix/>
          </a:blip>
          <a:srcRect/>
          <a:stretch/>
        </p:blipFill>
        <p:spPr>
          <a:xfrm>
            <a:off x="0" y="2117"/>
            <a:ext cx="9141883" cy="1293282"/>
          </a:xfrm>
          <a:prstGeom prst="rect">
            <a:avLst/>
          </a:prstGeom>
          <a:noFill/>
          <a:ln>
            <a:noFill/>
          </a:ln>
        </p:spPr>
      </p:pic>
      <p:pic>
        <p:nvPicPr>
          <p:cNvPr id="22" name="Shape 22"/>
          <p:cNvPicPr preferRelativeResize="0"/>
          <p:nvPr/>
        </p:nvPicPr>
        <p:blipFill rotWithShape="1">
          <a:blip r:embed="rId4">
            <a:alphaModFix/>
          </a:blip>
          <a:srcRect/>
          <a:stretch/>
        </p:blipFill>
        <p:spPr>
          <a:xfrm>
            <a:off x="0" y="6629400"/>
            <a:ext cx="9144000" cy="215899"/>
          </a:xfrm>
          <a:prstGeom prst="rect">
            <a:avLst/>
          </a:prstGeom>
          <a:noFill/>
          <a:ln>
            <a:noFill/>
          </a:ln>
        </p:spPr>
      </p:pic>
      <p:pic>
        <p:nvPicPr>
          <p:cNvPr id="23" name="Shape 23"/>
          <p:cNvPicPr preferRelativeResize="0"/>
          <p:nvPr/>
        </p:nvPicPr>
        <p:blipFill rotWithShape="1">
          <a:blip r:embed="rId5">
            <a:alphaModFix/>
          </a:blip>
          <a:srcRect/>
          <a:stretch/>
        </p:blipFill>
        <p:spPr>
          <a:xfrm>
            <a:off x="8531618" y="6128467"/>
            <a:ext cx="612380" cy="72953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76200" y="152400"/>
            <a:ext cx="8991600" cy="671513"/>
          </a:xfrm>
          <a:prstGeom prst="rect">
            <a:avLst/>
          </a:prstGeom>
          <a:noFill/>
          <a:ln>
            <a:noFill/>
          </a:ln>
        </p:spPr>
        <p:txBody>
          <a:bodyPr lIns="91425" tIns="91425" rIns="91425" bIns="91425" anchor="ctr" anchorCtr="0"/>
          <a:lstStyle>
            <a:lvl1pPr lvl="0" algn="l" rtl="0">
              <a:spcBef>
                <a:spcPts val="0"/>
              </a:spcBef>
              <a:spcAft>
                <a:spcPts val="0"/>
              </a:spcAft>
              <a:defRPr sz="3800">
                <a:solidFill>
                  <a:schemeClr val="lt1"/>
                </a:solidFill>
                <a:latin typeface="Arial"/>
                <a:ea typeface="Arial"/>
                <a:cs typeface="Arial"/>
                <a:sym typeface="Arial"/>
              </a:defRPr>
            </a:lvl1pPr>
            <a:lvl2pPr lvl="1" algn="l" rtl="0">
              <a:spcBef>
                <a:spcPts val="0"/>
              </a:spcBef>
              <a:spcAft>
                <a:spcPts val="0"/>
              </a:spcAft>
              <a:defRPr sz="3800">
                <a:solidFill>
                  <a:schemeClr val="hlink"/>
                </a:solidFill>
                <a:latin typeface="Arial"/>
                <a:ea typeface="Arial"/>
                <a:cs typeface="Arial"/>
                <a:sym typeface="Arial"/>
              </a:defRPr>
            </a:lvl2pPr>
            <a:lvl3pPr lvl="2" algn="l" rtl="0">
              <a:spcBef>
                <a:spcPts val="0"/>
              </a:spcBef>
              <a:spcAft>
                <a:spcPts val="0"/>
              </a:spcAft>
              <a:defRPr sz="3800">
                <a:solidFill>
                  <a:schemeClr val="hlink"/>
                </a:solidFill>
                <a:latin typeface="Arial"/>
                <a:ea typeface="Arial"/>
                <a:cs typeface="Arial"/>
                <a:sym typeface="Arial"/>
              </a:defRPr>
            </a:lvl3pPr>
            <a:lvl4pPr lvl="3" algn="l" rtl="0">
              <a:spcBef>
                <a:spcPts val="0"/>
              </a:spcBef>
              <a:spcAft>
                <a:spcPts val="0"/>
              </a:spcAft>
              <a:defRPr sz="3800">
                <a:solidFill>
                  <a:schemeClr val="hlink"/>
                </a:solidFill>
                <a:latin typeface="Arial"/>
                <a:ea typeface="Arial"/>
                <a:cs typeface="Arial"/>
                <a:sym typeface="Arial"/>
              </a:defRPr>
            </a:lvl4pPr>
            <a:lvl5pPr lvl="4" algn="l" rtl="0">
              <a:spcBef>
                <a:spcPts val="0"/>
              </a:spcBef>
              <a:spcAft>
                <a:spcPts val="0"/>
              </a:spcAft>
              <a:defRPr sz="3800">
                <a:solidFill>
                  <a:schemeClr val="hlink"/>
                </a:solidFill>
                <a:latin typeface="Arial"/>
                <a:ea typeface="Arial"/>
                <a:cs typeface="Arial"/>
                <a:sym typeface="Arial"/>
              </a:defRPr>
            </a:lvl5pPr>
            <a:lvl6pPr marL="457200" lvl="5" algn="l" rtl="0">
              <a:spcBef>
                <a:spcPts val="0"/>
              </a:spcBef>
              <a:spcAft>
                <a:spcPts val="0"/>
              </a:spcAft>
              <a:defRPr sz="3800">
                <a:solidFill>
                  <a:schemeClr val="hlink"/>
                </a:solidFill>
                <a:latin typeface="Arial"/>
                <a:ea typeface="Arial"/>
                <a:cs typeface="Arial"/>
                <a:sym typeface="Arial"/>
              </a:defRPr>
            </a:lvl6pPr>
            <a:lvl7pPr marL="914400" lvl="6" algn="l" rtl="0">
              <a:spcBef>
                <a:spcPts val="0"/>
              </a:spcBef>
              <a:spcAft>
                <a:spcPts val="0"/>
              </a:spcAft>
              <a:defRPr sz="3800">
                <a:solidFill>
                  <a:schemeClr val="hlink"/>
                </a:solidFill>
                <a:latin typeface="Arial"/>
                <a:ea typeface="Arial"/>
                <a:cs typeface="Arial"/>
                <a:sym typeface="Arial"/>
              </a:defRPr>
            </a:lvl7pPr>
            <a:lvl8pPr marL="1371600" lvl="7" algn="l" rtl="0">
              <a:spcBef>
                <a:spcPts val="0"/>
              </a:spcBef>
              <a:spcAft>
                <a:spcPts val="0"/>
              </a:spcAft>
              <a:defRPr sz="3800">
                <a:solidFill>
                  <a:schemeClr val="hlink"/>
                </a:solidFill>
                <a:latin typeface="Arial"/>
                <a:ea typeface="Arial"/>
                <a:cs typeface="Arial"/>
                <a:sym typeface="Arial"/>
              </a:defRPr>
            </a:lvl8pPr>
            <a:lvl9pPr marL="1828800" lvl="8" algn="l" rtl="0">
              <a:spcBef>
                <a:spcPts val="0"/>
              </a:spcBef>
              <a:spcAft>
                <a:spcPts val="0"/>
              </a:spcAft>
              <a:defRPr sz="3800">
                <a:solidFill>
                  <a:schemeClr val="hlink"/>
                </a:solidFill>
                <a:latin typeface="Arial"/>
                <a:ea typeface="Arial"/>
                <a:cs typeface="Arial"/>
                <a:sym typeface="Arial"/>
              </a:defRPr>
            </a:lvl9pPr>
          </a:lstStyle>
          <a:p>
            <a:endParaRPr/>
          </a:p>
        </p:txBody>
      </p:sp>
      <p:sp>
        <p:nvSpPr>
          <p:cNvPr id="26" name="Shape 26"/>
          <p:cNvSpPr txBox="1">
            <a:spLocks noGrp="1"/>
          </p:cNvSpPr>
          <p:nvPr>
            <p:ph type="body" idx="1"/>
          </p:nvPr>
        </p:nvSpPr>
        <p:spPr>
          <a:xfrm>
            <a:off x="76200" y="1371600"/>
            <a:ext cx="8991600" cy="5029199"/>
          </a:xfrm>
          <a:prstGeom prst="rect">
            <a:avLst/>
          </a:prstGeom>
          <a:noFill/>
          <a:ln>
            <a:noFill/>
          </a:ln>
        </p:spPr>
        <p:txBody>
          <a:bodyPr lIns="91425" tIns="91425" rIns="91425" bIns="91425" anchor="t" anchorCtr="0"/>
          <a:lstStyle>
            <a:lvl1pPr marL="342900" lvl="0" indent="-165100" algn="l" rtl="0">
              <a:spcBef>
                <a:spcPts val="560"/>
              </a:spcBef>
              <a:spcAft>
                <a:spcPts val="0"/>
              </a:spcAft>
              <a:buClr>
                <a:schemeClr val="accent1"/>
              </a:buClr>
              <a:buFont typeface="Noto Symbol"/>
              <a:buChar char="•"/>
              <a:defRPr sz="2800">
                <a:solidFill>
                  <a:schemeClr val="dk1"/>
                </a:solidFill>
                <a:latin typeface="Arial"/>
                <a:ea typeface="Arial"/>
                <a:cs typeface="Arial"/>
                <a:sym typeface="Arial"/>
              </a:defRPr>
            </a:lvl1pPr>
            <a:lvl2pPr marL="742950" lvl="1" indent="-139700" algn="l" rtl="0">
              <a:spcBef>
                <a:spcPts val="460"/>
              </a:spcBef>
              <a:spcAft>
                <a:spcPts val="0"/>
              </a:spcAft>
              <a:buClr>
                <a:schemeClr val="accent1"/>
              </a:buClr>
              <a:buFont typeface="Noto Symbol"/>
              <a:buChar char="•"/>
              <a:defRPr sz="2300">
                <a:solidFill>
                  <a:schemeClr val="dk1"/>
                </a:solidFill>
                <a:latin typeface="Arial"/>
                <a:ea typeface="Arial"/>
                <a:cs typeface="Arial"/>
                <a:sym typeface="Arial"/>
              </a:defRPr>
            </a:lvl2pPr>
            <a:lvl3pPr marL="1143000" lvl="2" indent="-95250" algn="l" rtl="0">
              <a:spcBef>
                <a:spcPts val="420"/>
              </a:spcBef>
              <a:spcAft>
                <a:spcPts val="0"/>
              </a:spcAft>
              <a:buClr>
                <a:schemeClr val="accent1"/>
              </a:buClr>
              <a:buFont typeface="Noto Symbol"/>
              <a:buChar char="•"/>
              <a:defRPr sz="2100">
                <a:solidFill>
                  <a:schemeClr val="dk1"/>
                </a:solidFill>
                <a:latin typeface="Arial"/>
                <a:ea typeface="Arial"/>
                <a:cs typeface="Arial"/>
                <a:sym typeface="Arial"/>
              </a:defRPr>
            </a:lvl3pPr>
            <a:lvl4pPr marL="1600200" lvl="3" indent="-114300" algn="l" rtl="0">
              <a:spcBef>
                <a:spcPts val="360"/>
              </a:spcBef>
              <a:spcAft>
                <a:spcPts val="0"/>
              </a:spcAft>
              <a:buClr>
                <a:schemeClr val="accent1"/>
              </a:buClr>
              <a:buFont typeface="Arial"/>
              <a:buChar char="•"/>
              <a:defRPr sz="1800">
                <a:solidFill>
                  <a:schemeClr val="dk1"/>
                </a:solidFill>
                <a:latin typeface="Arial"/>
                <a:ea typeface="Arial"/>
                <a:cs typeface="Arial"/>
                <a:sym typeface="Arial"/>
              </a:defRPr>
            </a:lvl4pPr>
            <a:lvl5pPr marL="2057400" lvl="4"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5pPr>
            <a:lvl6pPr marL="2514600" lvl="5"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6pPr>
            <a:lvl7pPr marL="2971800" lvl="6"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7pPr>
            <a:lvl8pPr marL="3429000" lvl="7"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8pPr>
            <a:lvl9pPr marL="3886200" lvl="8"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33"/>
        <p:cNvGrpSpPr/>
        <p:nvPr/>
      </p:nvGrpSpPr>
      <p:grpSpPr>
        <a:xfrm>
          <a:off x="0" y="0"/>
          <a:ext cx="0" cy="0"/>
          <a:chOff x="0" y="0"/>
          <a:chExt cx="0" cy="0"/>
        </a:xfrm>
      </p:grpSpPr>
      <p:pic>
        <p:nvPicPr>
          <p:cNvPr id="34" name="Shape 34"/>
          <p:cNvPicPr preferRelativeResize="0"/>
          <p:nvPr/>
        </p:nvPicPr>
        <p:blipFill rotWithShape="1">
          <a:blip r:embed="rId2">
            <a:alphaModFix amt="35000"/>
          </a:blip>
          <a:srcRect/>
          <a:stretch/>
        </p:blipFill>
        <p:spPr>
          <a:xfrm>
            <a:off x="0" y="1841500"/>
            <a:ext cx="9144000" cy="3150371"/>
          </a:xfrm>
          <a:prstGeom prst="rect">
            <a:avLst/>
          </a:prstGeom>
          <a:noFill/>
          <a:ln>
            <a:noFill/>
          </a:ln>
        </p:spPr>
      </p:pic>
      <p:sp>
        <p:nvSpPr>
          <p:cNvPr id="35" name="Shape 35"/>
          <p:cNvSpPr txBox="1">
            <a:spLocks noGrp="1"/>
          </p:cNvSpPr>
          <p:nvPr>
            <p:ph type="ctrTitle"/>
          </p:nvPr>
        </p:nvSpPr>
        <p:spPr>
          <a:xfrm>
            <a:off x="685800" y="3048000"/>
            <a:ext cx="7772400" cy="762000"/>
          </a:xfrm>
          <a:prstGeom prst="rect">
            <a:avLst/>
          </a:prstGeom>
          <a:noFill/>
          <a:ln>
            <a:noFill/>
          </a:ln>
        </p:spPr>
        <p:txBody>
          <a:bodyPr lIns="91425" tIns="91425" rIns="91425" bIns="91425" anchor="ctr" anchorCtr="0"/>
          <a:lstStyle>
            <a:lvl1pPr marL="0" marR="0" lvl="0" indent="0" algn="l" rtl="0">
              <a:spcBef>
                <a:spcPts val="0"/>
              </a:spcBef>
              <a:spcAft>
                <a:spcPts val="0"/>
              </a:spcAft>
              <a:defRPr sz="4400" b="0" i="0" u="none" strike="noStrike" cap="none">
                <a:solidFill>
                  <a:srgbClr val="19202A"/>
                </a:solidFill>
                <a:latin typeface="Arial"/>
                <a:ea typeface="Arial"/>
                <a:cs typeface="Arial"/>
                <a:sym typeface="Arial"/>
              </a:defRPr>
            </a:lvl1pPr>
            <a:lvl2pPr marL="0" marR="0" lvl="1" indent="0" algn="l" rtl="0">
              <a:spcBef>
                <a:spcPts val="0"/>
              </a:spcBef>
              <a:spcAft>
                <a:spcPts val="0"/>
              </a:spcAft>
              <a:defRPr sz="3800" b="0" i="0" u="none" strike="noStrike" cap="none">
                <a:solidFill>
                  <a:schemeClr val="hlink"/>
                </a:solidFill>
                <a:latin typeface="Arial"/>
                <a:ea typeface="Arial"/>
                <a:cs typeface="Arial"/>
                <a:sym typeface="Arial"/>
              </a:defRPr>
            </a:lvl2pPr>
            <a:lvl3pPr marL="0" marR="0" lvl="2" indent="0" algn="l" rtl="0">
              <a:spcBef>
                <a:spcPts val="0"/>
              </a:spcBef>
              <a:spcAft>
                <a:spcPts val="0"/>
              </a:spcAft>
              <a:defRPr sz="3800" b="0" i="0" u="none" strike="noStrike" cap="none">
                <a:solidFill>
                  <a:schemeClr val="hlink"/>
                </a:solidFill>
                <a:latin typeface="Arial"/>
                <a:ea typeface="Arial"/>
                <a:cs typeface="Arial"/>
                <a:sym typeface="Arial"/>
              </a:defRPr>
            </a:lvl3pPr>
            <a:lvl4pPr marL="0" marR="0" lvl="3" indent="0" algn="l" rtl="0">
              <a:spcBef>
                <a:spcPts val="0"/>
              </a:spcBef>
              <a:spcAft>
                <a:spcPts val="0"/>
              </a:spcAft>
              <a:defRPr sz="3800" b="0" i="0" u="none" strike="noStrike" cap="none">
                <a:solidFill>
                  <a:schemeClr val="hlink"/>
                </a:solidFill>
                <a:latin typeface="Arial"/>
                <a:ea typeface="Arial"/>
                <a:cs typeface="Arial"/>
                <a:sym typeface="Arial"/>
              </a:defRPr>
            </a:lvl4pPr>
            <a:lvl5pPr marL="0" marR="0" lvl="4" indent="0" algn="l" rtl="0">
              <a:spcBef>
                <a:spcPts val="0"/>
              </a:spcBef>
              <a:spcAft>
                <a:spcPts val="0"/>
              </a:spcAft>
              <a:defRPr sz="3800" b="0" i="0" u="none" strike="noStrike" cap="none">
                <a:solidFill>
                  <a:schemeClr val="hlink"/>
                </a:solidFill>
                <a:latin typeface="Arial"/>
                <a:ea typeface="Arial"/>
                <a:cs typeface="Arial"/>
                <a:sym typeface="Arial"/>
              </a:defRPr>
            </a:lvl5pPr>
            <a:lvl6pPr marL="457200" marR="0" lvl="5" indent="0" algn="l" rtl="0">
              <a:spcBef>
                <a:spcPts val="0"/>
              </a:spcBef>
              <a:spcAft>
                <a:spcPts val="0"/>
              </a:spcAft>
              <a:defRPr sz="3800" b="0" i="0" u="none" strike="noStrike" cap="none">
                <a:solidFill>
                  <a:schemeClr val="hlink"/>
                </a:solidFill>
                <a:latin typeface="Arial"/>
                <a:ea typeface="Arial"/>
                <a:cs typeface="Arial"/>
                <a:sym typeface="Arial"/>
              </a:defRPr>
            </a:lvl6pPr>
            <a:lvl7pPr marL="914400" marR="0" lvl="6" indent="0" algn="l" rtl="0">
              <a:spcBef>
                <a:spcPts val="0"/>
              </a:spcBef>
              <a:spcAft>
                <a:spcPts val="0"/>
              </a:spcAft>
              <a:defRPr sz="3800" b="0" i="0" u="none" strike="noStrike" cap="none">
                <a:solidFill>
                  <a:schemeClr val="hlink"/>
                </a:solidFill>
                <a:latin typeface="Arial"/>
                <a:ea typeface="Arial"/>
                <a:cs typeface="Arial"/>
                <a:sym typeface="Arial"/>
              </a:defRPr>
            </a:lvl7pPr>
            <a:lvl8pPr marL="1371600" marR="0" lvl="7" indent="0" algn="l" rtl="0">
              <a:spcBef>
                <a:spcPts val="0"/>
              </a:spcBef>
              <a:spcAft>
                <a:spcPts val="0"/>
              </a:spcAft>
              <a:defRPr sz="3800" b="0" i="0" u="none" strike="noStrike" cap="none">
                <a:solidFill>
                  <a:schemeClr val="hlink"/>
                </a:solidFill>
                <a:latin typeface="Arial"/>
                <a:ea typeface="Arial"/>
                <a:cs typeface="Arial"/>
                <a:sym typeface="Arial"/>
              </a:defRPr>
            </a:lvl8pPr>
            <a:lvl9pPr marL="1828800" marR="0" lvl="8" indent="0" algn="l" rtl="0">
              <a:spcBef>
                <a:spcPts val="0"/>
              </a:spcBef>
              <a:spcAft>
                <a:spcPts val="0"/>
              </a:spcAft>
              <a:defRPr sz="3800" b="0" i="0" u="none" strike="noStrike" cap="none">
                <a:solidFill>
                  <a:schemeClr val="hlink"/>
                </a:solidFill>
                <a:latin typeface="Arial"/>
                <a:ea typeface="Arial"/>
                <a:cs typeface="Arial"/>
                <a:sym typeface="Arial"/>
              </a:defRPr>
            </a:lvl9pPr>
          </a:lstStyle>
          <a:p>
            <a:endParaRPr/>
          </a:p>
        </p:txBody>
      </p:sp>
      <p:pic>
        <p:nvPicPr>
          <p:cNvPr id="36" name="Shape 36"/>
          <p:cNvPicPr preferRelativeResize="0"/>
          <p:nvPr/>
        </p:nvPicPr>
        <p:blipFill rotWithShape="1">
          <a:blip r:embed="rId3">
            <a:alphaModFix/>
          </a:blip>
          <a:srcRect/>
          <a:stretch/>
        </p:blipFill>
        <p:spPr>
          <a:xfrm>
            <a:off x="0" y="2117"/>
            <a:ext cx="9141883" cy="1293282"/>
          </a:xfrm>
          <a:prstGeom prst="rect">
            <a:avLst/>
          </a:prstGeom>
          <a:noFill/>
          <a:ln>
            <a:noFill/>
          </a:ln>
        </p:spPr>
      </p:pic>
      <p:pic>
        <p:nvPicPr>
          <p:cNvPr id="37" name="Shape 37"/>
          <p:cNvPicPr preferRelativeResize="0"/>
          <p:nvPr/>
        </p:nvPicPr>
        <p:blipFill rotWithShape="1">
          <a:blip r:embed="rId4">
            <a:alphaModFix/>
          </a:blip>
          <a:srcRect/>
          <a:stretch/>
        </p:blipFill>
        <p:spPr>
          <a:xfrm>
            <a:off x="0" y="6629400"/>
            <a:ext cx="9144000" cy="215899"/>
          </a:xfrm>
          <a:prstGeom prst="rect">
            <a:avLst/>
          </a:prstGeom>
          <a:noFill/>
          <a:ln>
            <a:noFill/>
          </a:ln>
        </p:spPr>
      </p:pic>
      <p:pic>
        <p:nvPicPr>
          <p:cNvPr id="38" name="Shape 38"/>
          <p:cNvPicPr preferRelativeResize="0"/>
          <p:nvPr/>
        </p:nvPicPr>
        <p:blipFill rotWithShape="1">
          <a:blip r:embed="rId5">
            <a:alphaModFix/>
          </a:blip>
          <a:srcRect/>
          <a:stretch/>
        </p:blipFill>
        <p:spPr>
          <a:xfrm>
            <a:off x="8531618" y="6128467"/>
            <a:ext cx="612380" cy="7295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76200" y="152400"/>
            <a:ext cx="8991600" cy="671513"/>
          </a:xfrm>
          <a:prstGeom prst="rect">
            <a:avLst/>
          </a:prstGeom>
          <a:noFill/>
          <a:ln>
            <a:noFill/>
          </a:ln>
        </p:spPr>
        <p:txBody>
          <a:bodyPr lIns="91425" tIns="91425" rIns="91425" bIns="91425" anchor="ctr" anchorCtr="0"/>
          <a:lstStyle>
            <a:lvl1pPr lvl="0" algn="l" rtl="0">
              <a:spcBef>
                <a:spcPts val="0"/>
              </a:spcBef>
              <a:spcAft>
                <a:spcPts val="0"/>
              </a:spcAft>
              <a:defRPr sz="3800">
                <a:solidFill>
                  <a:schemeClr val="lt1"/>
                </a:solidFill>
                <a:latin typeface="Arial"/>
                <a:ea typeface="Arial"/>
                <a:cs typeface="Arial"/>
                <a:sym typeface="Arial"/>
              </a:defRPr>
            </a:lvl1pPr>
            <a:lvl2pPr lvl="1" algn="l" rtl="0">
              <a:spcBef>
                <a:spcPts val="0"/>
              </a:spcBef>
              <a:spcAft>
                <a:spcPts val="0"/>
              </a:spcAft>
              <a:defRPr sz="3800">
                <a:solidFill>
                  <a:schemeClr val="hlink"/>
                </a:solidFill>
                <a:latin typeface="Arial"/>
                <a:ea typeface="Arial"/>
                <a:cs typeface="Arial"/>
                <a:sym typeface="Arial"/>
              </a:defRPr>
            </a:lvl2pPr>
            <a:lvl3pPr lvl="2" algn="l" rtl="0">
              <a:spcBef>
                <a:spcPts val="0"/>
              </a:spcBef>
              <a:spcAft>
                <a:spcPts val="0"/>
              </a:spcAft>
              <a:defRPr sz="3800">
                <a:solidFill>
                  <a:schemeClr val="hlink"/>
                </a:solidFill>
                <a:latin typeface="Arial"/>
                <a:ea typeface="Arial"/>
                <a:cs typeface="Arial"/>
                <a:sym typeface="Arial"/>
              </a:defRPr>
            </a:lvl3pPr>
            <a:lvl4pPr lvl="3" algn="l" rtl="0">
              <a:spcBef>
                <a:spcPts val="0"/>
              </a:spcBef>
              <a:spcAft>
                <a:spcPts val="0"/>
              </a:spcAft>
              <a:defRPr sz="3800">
                <a:solidFill>
                  <a:schemeClr val="hlink"/>
                </a:solidFill>
                <a:latin typeface="Arial"/>
                <a:ea typeface="Arial"/>
                <a:cs typeface="Arial"/>
                <a:sym typeface="Arial"/>
              </a:defRPr>
            </a:lvl4pPr>
            <a:lvl5pPr lvl="4" algn="l" rtl="0">
              <a:spcBef>
                <a:spcPts val="0"/>
              </a:spcBef>
              <a:spcAft>
                <a:spcPts val="0"/>
              </a:spcAft>
              <a:defRPr sz="3800">
                <a:solidFill>
                  <a:schemeClr val="hlink"/>
                </a:solidFill>
                <a:latin typeface="Arial"/>
                <a:ea typeface="Arial"/>
                <a:cs typeface="Arial"/>
                <a:sym typeface="Arial"/>
              </a:defRPr>
            </a:lvl5pPr>
            <a:lvl6pPr marL="457200" lvl="5" algn="l" rtl="0">
              <a:spcBef>
                <a:spcPts val="0"/>
              </a:spcBef>
              <a:spcAft>
                <a:spcPts val="0"/>
              </a:spcAft>
              <a:defRPr sz="3800">
                <a:solidFill>
                  <a:schemeClr val="hlink"/>
                </a:solidFill>
                <a:latin typeface="Arial"/>
                <a:ea typeface="Arial"/>
                <a:cs typeface="Arial"/>
                <a:sym typeface="Arial"/>
              </a:defRPr>
            </a:lvl6pPr>
            <a:lvl7pPr marL="914400" lvl="6" algn="l" rtl="0">
              <a:spcBef>
                <a:spcPts val="0"/>
              </a:spcBef>
              <a:spcAft>
                <a:spcPts val="0"/>
              </a:spcAft>
              <a:defRPr sz="3800">
                <a:solidFill>
                  <a:schemeClr val="hlink"/>
                </a:solidFill>
                <a:latin typeface="Arial"/>
                <a:ea typeface="Arial"/>
                <a:cs typeface="Arial"/>
                <a:sym typeface="Arial"/>
              </a:defRPr>
            </a:lvl7pPr>
            <a:lvl8pPr marL="1371600" lvl="7" algn="l" rtl="0">
              <a:spcBef>
                <a:spcPts val="0"/>
              </a:spcBef>
              <a:spcAft>
                <a:spcPts val="0"/>
              </a:spcAft>
              <a:defRPr sz="3800">
                <a:solidFill>
                  <a:schemeClr val="hlink"/>
                </a:solidFill>
                <a:latin typeface="Arial"/>
                <a:ea typeface="Arial"/>
                <a:cs typeface="Arial"/>
                <a:sym typeface="Arial"/>
              </a:defRPr>
            </a:lvl8pPr>
            <a:lvl9pPr marL="1828800" lvl="8" algn="l" rtl="0">
              <a:spcBef>
                <a:spcPts val="0"/>
              </a:spcBef>
              <a:spcAft>
                <a:spcPts val="0"/>
              </a:spcAft>
              <a:defRPr sz="3800">
                <a:solidFill>
                  <a:schemeClr val="hlink"/>
                </a:solidFill>
                <a:latin typeface="Arial"/>
                <a:ea typeface="Arial"/>
                <a:cs typeface="Arial"/>
                <a:sym typeface="Arial"/>
              </a:defRPr>
            </a:lvl9pPr>
          </a:lstStyle>
          <a:p>
            <a:endParaRPr/>
          </a:p>
        </p:txBody>
      </p:sp>
      <p:sp>
        <p:nvSpPr>
          <p:cNvPr id="41" name="Shape 41"/>
          <p:cNvSpPr txBox="1">
            <a:spLocks noGrp="1"/>
          </p:cNvSpPr>
          <p:nvPr>
            <p:ph type="body" idx="1"/>
          </p:nvPr>
        </p:nvSpPr>
        <p:spPr>
          <a:xfrm>
            <a:off x="457200" y="1371600"/>
            <a:ext cx="4038599" cy="5029199"/>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42" name="Shape 42"/>
          <p:cNvSpPr txBox="1">
            <a:spLocks noGrp="1"/>
          </p:cNvSpPr>
          <p:nvPr>
            <p:ph type="body" idx="2"/>
          </p:nvPr>
        </p:nvSpPr>
        <p:spPr>
          <a:xfrm>
            <a:off x="4648200" y="1371600"/>
            <a:ext cx="4038599" cy="5029199"/>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43" name="Shape 43"/>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5"/>
        <p:cNvGrpSpPr/>
        <p:nvPr/>
      </p:nvGrpSpPr>
      <p:grpSpPr>
        <a:xfrm>
          <a:off x="0" y="0"/>
          <a:ext cx="0" cy="0"/>
          <a:chOff x="0" y="0"/>
          <a:chExt cx="0" cy="0"/>
        </a:xfrm>
      </p:grpSpPr>
      <p:sp>
        <p:nvSpPr>
          <p:cNvPr id="46" name="Shape 46"/>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76200" y="152400"/>
            <a:ext cx="8991600" cy="671513"/>
          </a:xfrm>
          <a:prstGeom prst="rect">
            <a:avLst/>
          </a:prstGeom>
          <a:noFill/>
          <a:ln>
            <a:noFill/>
          </a:ln>
        </p:spPr>
        <p:txBody>
          <a:bodyPr lIns="91425" tIns="91425" rIns="91425" bIns="91425" anchor="ctr" anchorCtr="0"/>
          <a:lstStyle>
            <a:lvl1pPr lvl="0" algn="l" rtl="0">
              <a:spcBef>
                <a:spcPts val="0"/>
              </a:spcBef>
              <a:spcAft>
                <a:spcPts val="0"/>
              </a:spcAft>
              <a:defRPr sz="3800">
                <a:solidFill>
                  <a:schemeClr val="lt1"/>
                </a:solidFill>
                <a:latin typeface="Arial"/>
                <a:ea typeface="Arial"/>
                <a:cs typeface="Arial"/>
                <a:sym typeface="Arial"/>
              </a:defRPr>
            </a:lvl1pPr>
            <a:lvl2pPr lvl="1" algn="l" rtl="0">
              <a:spcBef>
                <a:spcPts val="0"/>
              </a:spcBef>
              <a:spcAft>
                <a:spcPts val="0"/>
              </a:spcAft>
              <a:defRPr sz="3800">
                <a:solidFill>
                  <a:schemeClr val="hlink"/>
                </a:solidFill>
                <a:latin typeface="Arial"/>
                <a:ea typeface="Arial"/>
                <a:cs typeface="Arial"/>
                <a:sym typeface="Arial"/>
              </a:defRPr>
            </a:lvl2pPr>
            <a:lvl3pPr lvl="2" algn="l" rtl="0">
              <a:spcBef>
                <a:spcPts val="0"/>
              </a:spcBef>
              <a:spcAft>
                <a:spcPts val="0"/>
              </a:spcAft>
              <a:defRPr sz="3800">
                <a:solidFill>
                  <a:schemeClr val="hlink"/>
                </a:solidFill>
                <a:latin typeface="Arial"/>
                <a:ea typeface="Arial"/>
                <a:cs typeface="Arial"/>
                <a:sym typeface="Arial"/>
              </a:defRPr>
            </a:lvl3pPr>
            <a:lvl4pPr lvl="3" algn="l" rtl="0">
              <a:spcBef>
                <a:spcPts val="0"/>
              </a:spcBef>
              <a:spcAft>
                <a:spcPts val="0"/>
              </a:spcAft>
              <a:defRPr sz="3800">
                <a:solidFill>
                  <a:schemeClr val="hlink"/>
                </a:solidFill>
                <a:latin typeface="Arial"/>
                <a:ea typeface="Arial"/>
                <a:cs typeface="Arial"/>
                <a:sym typeface="Arial"/>
              </a:defRPr>
            </a:lvl4pPr>
            <a:lvl5pPr lvl="4" algn="l" rtl="0">
              <a:spcBef>
                <a:spcPts val="0"/>
              </a:spcBef>
              <a:spcAft>
                <a:spcPts val="0"/>
              </a:spcAft>
              <a:defRPr sz="3800">
                <a:solidFill>
                  <a:schemeClr val="hlink"/>
                </a:solidFill>
                <a:latin typeface="Arial"/>
                <a:ea typeface="Arial"/>
                <a:cs typeface="Arial"/>
                <a:sym typeface="Arial"/>
              </a:defRPr>
            </a:lvl5pPr>
            <a:lvl6pPr marL="457200" lvl="5" algn="l" rtl="0">
              <a:spcBef>
                <a:spcPts val="0"/>
              </a:spcBef>
              <a:spcAft>
                <a:spcPts val="0"/>
              </a:spcAft>
              <a:defRPr sz="3800">
                <a:solidFill>
                  <a:schemeClr val="hlink"/>
                </a:solidFill>
                <a:latin typeface="Arial"/>
                <a:ea typeface="Arial"/>
                <a:cs typeface="Arial"/>
                <a:sym typeface="Arial"/>
              </a:defRPr>
            </a:lvl6pPr>
            <a:lvl7pPr marL="914400" lvl="6" algn="l" rtl="0">
              <a:spcBef>
                <a:spcPts val="0"/>
              </a:spcBef>
              <a:spcAft>
                <a:spcPts val="0"/>
              </a:spcAft>
              <a:defRPr sz="3800">
                <a:solidFill>
                  <a:schemeClr val="hlink"/>
                </a:solidFill>
                <a:latin typeface="Arial"/>
                <a:ea typeface="Arial"/>
                <a:cs typeface="Arial"/>
                <a:sym typeface="Arial"/>
              </a:defRPr>
            </a:lvl7pPr>
            <a:lvl8pPr marL="1371600" lvl="7" algn="l" rtl="0">
              <a:spcBef>
                <a:spcPts val="0"/>
              </a:spcBef>
              <a:spcAft>
                <a:spcPts val="0"/>
              </a:spcAft>
              <a:defRPr sz="3800">
                <a:solidFill>
                  <a:schemeClr val="hlink"/>
                </a:solidFill>
                <a:latin typeface="Arial"/>
                <a:ea typeface="Arial"/>
                <a:cs typeface="Arial"/>
                <a:sym typeface="Arial"/>
              </a:defRPr>
            </a:lvl8pPr>
            <a:lvl9pPr marL="1828800" lvl="8" algn="l" rtl="0">
              <a:spcBef>
                <a:spcPts val="0"/>
              </a:spcBef>
              <a:spcAft>
                <a:spcPts val="0"/>
              </a:spcAft>
              <a:defRPr sz="3800">
                <a:solidFill>
                  <a:schemeClr val="hlink"/>
                </a:solidFill>
                <a:latin typeface="Arial"/>
                <a:ea typeface="Arial"/>
                <a:cs typeface="Arial"/>
                <a:sym typeface="Arial"/>
              </a:defRPr>
            </a:lvl9pPr>
          </a:lstStyle>
          <a:p>
            <a:endParaRPr/>
          </a:p>
        </p:txBody>
      </p:sp>
      <p:sp>
        <p:nvSpPr>
          <p:cNvPr id="50" name="Shape 50"/>
          <p:cNvSpPr txBox="1">
            <a:spLocks noGrp="1"/>
          </p:cNvSpPr>
          <p:nvPr>
            <p:ph type="body" idx="1"/>
          </p:nvPr>
        </p:nvSpPr>
        <p:spPr>
          <a:xfrm rot="5400000">
            <a:off x="2057400" y="-609600"/>
            <a:ext cx="5029199" cy="8991600"/>
          </a:xfrm>
          <a:prstGeom prst="rect">
            <a:avLst/>
          </a:prstGeom>
          <a:noFill/>
          <a:ln>
            <a:noFill/>
          </a:ln>
        </p:spPr>
        <p:txBody>
          <a:bodyPr lIns="91425" tIns="91425" rIns="91425" bIns="91425" anchor="t" anchorCtr="0"/>
          <a:lstStyle>
            <a:lvl1pPr marL="342900" lvl="0" indent="-165100" algn="l" rtl="0">
              <a:spcBef>
                <a:spcPts val="560"/>
              </a:spcBef>
              <a:spcAft>
                <a:spcPts val="0"/>
              </a:spcAft>
              <a:buClr>
                <a:schemeClr val="accent1"/>
              </a:buClr>
              <a:buFont typeface="Noto Symbol"/>
              <a:buChar char="•"/>
              <a:defRPr sz="2800">
                <a:solidFill>
                  <a:schemeClr val="dk1"/>
                </a:solidFill>
                <a:latin typeface="Arial"/>
                <a:ea typeface="Arial"/>
                <a:cs typeface="Arial"/>
                <a:sym typeface="Arial"/>
              </a:defRPr>
            </a:lvl1pPr>
            <a:lvl2pPr marL="742950" lvl="1" indent="-139700" algn="l" rtl="0">
              <a:spcBef>
                <a:spcPts val="460"/>
              </a:spcBef>
              <a:spcAft>
                <a:spcPts val="0"/>
              </a:spcAft>
              <a:buClr>
                <a:schemeClr val="accent1"/>
              </a:buClr>
              <a:buFont typeface="Noto Symbol"/>
              <a:buChar char="•"/>
              <a:defRPr sz="2300">
                <a:solidFill>
                  <a:schemeClr val="dk1"/>
                </a:solidFill>
                <a:latin typeface="Arial"/>
                <a:ea typeface="Arial"/>
                <a:cs typeface="Arial"/>
                <a:sym typeface="Arial"/>
              </a:defRPr>
            </a:lvl2pPr>
            <a:lvl3pPr marL="1143000" lvl="2" indent="-95250" algn="l" rtl="0">
              <a:spcBef>
                <a:spcPts val="420"/>
              </a:spcBef>
              <a:spcAft>
                <a:spcPts val="0"/>
              </a:spcAft>
              <a:buClr>
                <a:schemeClr val="accent1"/>
              </a:buClr>
              <a:buFont typeface="Noto Symbol"/>
              <a:buChar char="•"/>
              <a:defRPr sz="2100">
                <a:solidFill>
                  <a:schemeClr val="dk1"/>
                </a:solidFill>
                <a:latin typeface="Arial"/>
                <a:ea typeface="Arial"/>
                <a:cs typeface="Arial"/>
                <a:sym typeface="Arial"/>
              </a:defRPr>
            </a:lvl3pPr>
            <a:lvl4pPr marL="1600200" lvl="3" indent="-114300" algn="l" rtl="0">
              <a:spcBef>
                <a:spcPts val="360"/>
              </a:spcBef>
              <a:spcAft>
                <a:spcPts val="0"/>
              </a:spcAft>
              <a:buClr>
                <a:schemeClr val="accent1"/>
              </a:buClr>
              <a:buFont typeface="Arial"/>
              <a:buChar char="•"/>
              <a:defRPr sz="1800">
                <a:solidFill>
                  <a:schemeClr val="dk1"/>
                </a:solidFill>
                <a:latin typeface="Arial"/>
                <a:ea typeface="Arial"/>
                <a:cs typeface="Arial"/>
                <a:sym typeface="Arial"/>
              </a:defRPr>
            </a:lvl4pPr>
            <a:lvl5pPr marL="2057400" lvl="4"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5pPr>
            <a:lvl6pPr marL="2514600" lvl="5"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6pPr>
            <a:lvl7pPr marL="2971800" lvl="6"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7pPr>
            <a:lvl8pPr marL="3429000" lvl="7"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8pPr>
            <a:lvl9pPr marL="3886200" lvl="8"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9pPr>
          </a:lstStyle>
          <a:p>
            <a:endParaRPr/>
          </a:p>
        </p:txBody>
      </p:sp>
      <p:sp>
        <p:nvSpPr>
          <p:cNvPr id="51" name="Shape 51"/>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8">
            <a:alphaModFix/>
          </a:blip>
          <a:srcRect/>
          <a:stretch/>
        </p:blipFill>
        <p:spPr>
          <a:xfrm>
            <a:off x="0" y="2117"/>
            <a:ext cx="9141883" cy="1293282"/>
          </a:xfrm>
          <a:prstGeom prst="rect">
            <a:avLst/>
          </a:prstGeom>
          <a:noFill/>
          <a:ln>
            <a:noFill/>
          </a:ln>
        </p:spPr>
      </p:pic>
      <p:sp>
        <p:nvSpPr>
          <p:cNvPr id="11" name="Shape 11"/>
          <p:cNvSpPr txBox="1">
            <a:spLocks noGrp="1"/>
          </p:cNvSpPr>
          <p:nvPr>
            <p:ph type="body" idx="1"/>
          </p:nvPr>
        </p:nvSpPr>
        <p:spPr>
          <a:xfrm>
            <a:off x="76200" y="1371600"/>
            <a:ext cx="8991600" cy="5029199"/>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accent1"/>
              </a:buClr>
              <a:buFont typeface="Noto Symbol"/>
              <a:buChar char="•"/>
              <a:defRPr sz="2800" b="0" i="0" u="none" strike="noStrike" cap="none">
                <a:solidFill>
                  <a:schemeClr val="dk1"/>
                </a:solidFill>
                <a:latin typeface="Arial"/>
                <a:ea typeface="Arial"/>
                <a:cs typeface="Arial"/>
                <a:sym typeface="Arial"/>
              </a:defRPr>
            </a:lvl1pPr>
            <a:lvl2pPr marL="742950" marR="0" lvl="1" indent="-139700" algn="l" rtl="0">
              <a:spcBef>
                <a:spcPts val="460"/>
              </a:spcBef>
              <a:spcAft>
                <a:spcPts val="0"/>
              </a:spcAft>
              <a:buClr>
                <a:schemeClr val="accent1"/>
              </a:buClr>
              <a:buFont typeface="Noto Symbol"/>
              <a:buChar char="•"/>
              <a:defRPr sz="2300" b="0" i="0" u="none" strike="noStrike" cap="none">
                <a:solidFill>
                  <a:schemeClr val="dk1"/>
                </a:solidFill>
                <a:latin typeface="Arial"/>
                <a:ea typeface="Arial"/>
                <a:cs typeface="Arial"/>
                <a:sym typeface="Arial"/>
              </a:defRPr>
            </a:lvl2pPr>
            <a:lvl3pPr marL="1143000" marR="0" lvl="2" indent="-95250" algn="l" rtl="0">
              <a:spcBef>
                <a:spcPts val="420"/>
              </a:spcBef>
              <a:spcAft>
                <a:spcPts val="0"/>
              </a:spcAft>
              <a:buClr>
                <a:schemeClr val="accent1"/>
              </a:buClr>
              <a:buFont typeface="Noto Symbol"/>
              <a:buChar char="•"/>
              <a:defRPr sz="21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accent1"/>
              </a:buClr>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
        <p:nvSpPr>
          <p:cNvPr id="14" name="Shape 14"/>
          <p:cNvSpPr txBox="1">
            <a:spLocks noGrp="1"/>
          </p:cNvSpPr>
          <p:nvPr>
            <p:ph type="title"/>
          </p:nvPr>
        </p:nvSpPr>
        <p:spPr>
          <a:xfrm>
            <a:off x="76200" y="152400"/>
            <a:ext cx="8991600" cy="671513"/>
          </a:xfrm>
          <a:prstGeom prst="rect">
            <a:avLst/>
          </a:prstGeom>
          <a:noFill/>
          <a:ln>
            <a:noFill/>
          </a:ln>
        </p:spPr>
        <p:txBody>
          <a:bodyPr lIns="91425" tIns="91425" rIns="91425" bIns="91425" anchor="ctr" anchorCtr="0"/>
          <a:lstStyle>
            <a:lvl1pPr marL="0" marR="0" lvl="0" indent="0" algn="l" rtl="0">
              <a:spcBef>
                <a:spcPts val="0"/>
              </a:spcBef>
              <a:spcAft>
                <a:spcPts val="0"/>
              </a:spcAft>
              <a:defRPr sz="3800" b="0" i="0" u="none" strike="noStrike" cap="none">
                <a:solidFill>
                  <a:schemeClr val="lt1"/>
                </a:solidFill>
                <a:latin typeface="Arial"/>
                <a:ea typeface="Arial"/>
                <a:cs typeface="Arial"/>
                <a:sym typeface="Arial"/>
              </a:defRPr>
            </a:lvl1pPr>
            <a:lvl2pPr marL="0" marR="0" lvl="1" indent="0" algn="l" rtl="0">
              <a:spcBef>
                <a:spcPts val="0"/>
              </a:spcBef>
              <a:spcAft>
                <a:spcPts val="0"/>
              </a:spcAft>
              <a:defRPr sz="3800" b="0" i="0" u="none" strike="noStrike" cap="none">
                <a:solidFill>
                  <a:schemeClr val="hlink"/>
                </a:solidFill>
                <a:latin typeface="Arial"/>
                <a:ea typeface="Arial"/>
                <a:cs typeface="Arial"/>
                <a:sym typeface="Arial"/>
              </a:defRPr>
            </a:lvl2pPr>
            <a:lvl3pPr marL="0" marR="0" lvl="2" indent="0" algn="l" rtl="0">
              <a:spcBef>
                <a:spcPts val="0"/>
              </a:spcBef>
              <a:spcAft>
                <a:spcPts val="0"/>
              </a:spcAft>
              <a:defRPr sz="3800" b="0" i="0" u="none" strike="noStrike" cap="none">
                <a:solidFill>
                  <a:schemeClr val="hlink"/>
                </a:solidFill>
                <a:latin typeface="Arial"/>
                <a:ea typeface="Arial"/>
                <a:cs typeface="Arial"/>
                <a:sym typeface="Arial"/>
              </a:defRPr>
            </a:lvl3pPr>
            <a:lvl4pPr marL="0" marR="0" lvl="3" indent="0" algn="l" rtl="0">
              <a:spcBef>
                <a:spcPts val="0"/>
              </a:spcBef>
              <a:spcAft>
                <a:spcPts val="0"/>
              </a:spcAft>
              <a:defRPr sz="3800" b="0" i="0" u="none" strike="noStrike" cap="none">
                <a:solidFill>
                  <a:schemeClr val="hlink"/>
                </a:solidFill>
                <a:latin typeface="Arial"/>
                <a:ea typeface="Arial"/>
                <a:cs typeface="Arial"/>
                <a:sym typeface="Arial"/>
              </a:defRPr>
            </a:lvl4pPr>
            <a:lvl5pPr marL="0" marR="0" lvl="4" indent="0" algn="l" rtl="0">
              <a:spcBef>
                <a:spcPts val="0"/>
              </a:spcBef>
              <a:spcAft>
                <a:spcPts val="0"/>
              </a:spcAft>
              <a:defRPr sz="3800" b="0" i="0" u="none" strike="noStrike" cap="none">
                <a:solidFill>
                  <a:schemeClr val="hlink"/>
                </a:solidFill>
                <a:latin typeface="Arial"/>
                <a:ea typeface="Arial"/>
                <a:cs typeface="Arial"/>
                <a:sym typeface="Arial"/>
              </a:defRPr>
            </a:lvl5pPr>
            <a:lvl6pPr marL="457200" marR="0" lvl="5" indent="0" algn="l" rtl="0">
              <a:spcBef>
                <a:spcPts val="0"/>
              </a:spcBef>
              <a:spcAft>
                <a:spcPts val="0"/>
              </a:spcAft>
              <a:defRPr sz="3800" b="0" i="0" u="none" strike="noStrike" cap="none">
                <a:solidFill>
                  <a:schemeClr val="hlink"/>
                </a:solidFill>
                <a:latin typeface="Arial"/>
                <a:ea typeface="Arial"/>
                <a:cs typeface="Arial"/>
                <a:sym typeface="Arial"/>
              </a:defRPr>
            </a:lvl6pPr>
            <a:lvl7pPr marL="914400" marR="0" lvl="6" indent="0" algn="l" rtl="0">
              <a:spcBef>
                <a:spcPts val="0"/>
              </a:spcBef>
              <a:spcAft>
                <a:spcPts val="0"/>
              </a:spcAft>
              <a:defRPr sz="3800" b="0" i="0" u="none" strike="noStrike" cap="none">
                <a:solidFill>
                  <a:schemeClr val="hlink"/>
                </a:solidFill>
                <a:latin typeface="Arial"/>
                <a:ea typeface="Arial"/>
                <a:cs typeface="Arial"/>
                <a:sym typeface="Arial"/>
              </a:defRPr>
            </a:lvl7pPr>
            <a:lvl8pPr marL="1371600" marR="0" lvl="7" indent="0" algn="l" rtl="0">
              <a:spcBef>
                <a:spcPts val="0"/>
              </a:spcBef>
              <a:spcAft>
                <a:spcPts val="0"/>
              </a:spcAft>
              <a:defRPr sz="3800" b="0" i="0" u="none" strike="noStrike" cap="none">
                <a:solidFill>
                  <a:schemeClr val="hlink"/>
                </a:solidFill>
                <a:latin typeface="Arial"/>
                <a:ea typeface="Arial"/>
                <a:cs typeface="Arial"/>
                <a:sym typeface="Arial"/>
              </a:defRPr>
            </a:lvl8pPr>
            <a:lvl9pPr marL="1828800" marR="0" lvl="8" indent="0" algn="l" rtl="0">
              <a:spcBef>
                <a:spcPts val="0"/>
              </a:spcBef>
              <a:spcAft>
                <a:spcPts val="0"/>
              </a:spcAft>
              <a:defRPr sz="3800" b="0" i="0" u="none" strike="noStrike" cap="none">
                <a:solidFill>
                  <a:schemeClr val="hlink"/>
                </a:solidFill>
                <a:latin typeface="Arial"/>
                <a:ea typeface="Arial"/>
                <a:cs typeface="Arial"/>
                <a:sym typeface="Arial"/>
              </a:defRPr>
            </a:lvl9pPr>
          </a:lstStyle>
          <a:p>
            <a:endParaRPr/>
          </a:p>
        </p:txBody>
      </p:sp>
      <p:pic>
        <p:nvPicPr>
          <p:cNvPr id="15" name="Shape 15"/>
          <p:cNvPicPr preferRelativeResize="0"/>
          <p:nvPr/>
        </p:nvPicPr>
        <p:blipFill rotWithShape="1">
          <a:blip r:embed="rId8">
            <a:alphaModFix/>
          </a:blip>
          <a:srcRect/>
          <a:stretch/>
        </p:blipFill>
        <p:spPr>
          <a:xfrm rot="10800000">
            <a:off x="2112" y="6705600"/>
            <a:ext cx="9141883" cy="152399"/>
          </a:xfrm>
          <a:prstGeom prst="rect">
            <a:avLst/>
          </a:prstGeom>
          <a:noFill/>
          <a:ln>
            <a:noFill/>
          </a:ln>
        </p:spPr>
      </p:pic>
      <p:pic>
        <p:nvPicPr>
          <p:cNvPr id="16" name="Shape 16"/>
          <p:cNvPicPr preferRelativeResize="0"/>
          <p:nvPr/>
        </p:nvPicPr>
        <p:blipFill rotWithShape="1">
          <a:blip r:embed="rId9">
            <a:alphaModFix/>
          </a:blip>
          <a:srcRect/>
          <a:stretch/>
        </p:blipFill>
        <p:spPr>
          <a:xfrm>
            <a:off x="8760217" y="6400800"/>
            <a:ext cx="383781" cy="457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04800" y="3109730"/>
            <a:ext cx="7772400" cy="120032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b="0" i="0" u="none" strike="noStrike" cap="none" dirty="0">
                <a:solidFill>
                  <a:schemeClr val="lt1"/>
                </a:solidFill>
                <a:latin typeface="Arial"/>
                <a:ea typeface="Arial"/>
                <a:cs typeface="Arial"/>
                <a:sym typeface="Arial"/>
              </a:rPr>
              <a:t>Introduction to </a:t>
            </a:r>
            <a:r>
              <a:rPr lang="en-US" sz="3600" b="0" i="0" u="none" strike="noStrike" cap="none" dirty="0" err="1">
                <a:solidFill>
                  <a:schemeClr val="lt1"/>
                </a:solidFill>
                <a:latin typeface="Arial"/>
                <a:ea typeface="Arial"/>
                <a:cs typeface="Arial"/>
                <a:sym typeface="Arial"/>
              </a:rPr>
              <a:t>GoLang</a:t>
            </a:r>
            <a:br>
              <a:rPr lang="en-US" sz="3600" b="0" i="0" u="none" strike="noStrike" cap="none" dirty="0">
                <a:solidFill>
                  <a:schemeClr val="lt1"/>
                </a:solidFill>
                <a:latin typeface="Arial"/>
                <a:ea typeface="Arial"/>
                <a:cs typeface="Arial"/>
                <a:sym typeface="Arial"/>
              </a:rPr>
            </a:br>
            <a:r>
              <a:rPr lang="en-US" sz="3600" dirty="0"/>
              <a:t>VMWare</a:t>
            </a:r>
            <a:br>
              <a:rPr lang="en-US" sz="3600" dirty="0"/>
            </a:br>
            <a:r>
              <a:rPr lang="en-US" sz="3600" dirty="0"/>
              <a:t>19 November – 21 November 2018</a:t>
            </a:r>
            <a:br>
              <a:rPr lang="en-US" sz="3600" dirty="0"/>
            </a:br>
            <a:r>
              <a:rPr lang="en-US" sz="3600" dirty="0"/>
              <a:t>by Fernando Pombeiro</a:t>
            </a:r>
            <a:endParaRPr lang="en-US" sz="3600" b="0" i="0" u="none" strike="noStrike" cap="none" dirty="0">
              <a:solidFill>
                <a:schemeClr val="lt1"/>
              </a:solidFill>
              <a:latin typeface="Arial"/>
              <a:ea typeface="Arial"/>
              <a:cs typeface="Arial"/>
              <a:sym typeface="Arial"/>
            </a:endParaRPr>
          </a:p>
        </p:txBody>
      </p:sp>
      <p:pic>
        <p:nvPicPr>
          <p:cNvPr id="58" name="Shape 58" descr="DI name white.eps"/>
          <p:cNvPicPr preferRelativeResize="0"/>
          <p:nvPr/>
        </p:nvPicPr>
        <p:blipFill rotWithShape="1">
          <a:blip r:embed="rId3">
            <a:alphaModFix/>
          </a:blip>
          <a:srcRect/>
          <a:stretch/>
        </p:blipFill>
        <p:spPr>
          <a:xfrm>
            <a:off x="200214" y="335761"/>
            <a:ext cx="4371786" cy="485754"/>
          </a:xfrm>
          <a:prstGeom prst="rect">
            <a:avLst/>
          </a:prstGeom>
          <a:noFill/>
          <a:ln>
            <a:noFill/>
          </a:ln>
        </p:spPr>
      </p:pic>
      <p:pic>
        <p:nvPicPr>
          <p:cNvPr id="1026" name="Picture 2" descr="Image result for golang">
            <a:extLst>
              <a:ext uri="{FF2B5EF4-FFF2-40B4-BE49-F238E27FC236}">
                <a16:creationId xmlns:a16="http://schemas.microsoft.com/office/drawing/2014/main" id="{5C1F3D8E-F545-2F4F-ABB1-CD01FE6D0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5087563"/>
            <a:ext cx="8548098" cy="16009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27F3-C8B5-C048-A179-74DB23263B5B}"/>
              </a:ext>
            </a:extLst>
          </p:cNvPr>
          <p:cNvSpPr>
            <a:spLocks noGrp="1"/>
          </p:cNvSpPr>
          <p:nvPr>
            <p:ph type="title"/>
          </p:nvPr>
        </p:nvSpPr>
        <p:spPr/>
        <p:txBody>
          <a:bodyPr/>
          <a:lstStyle/>
          <a:p>
            <a:r>
              <a:rPr lang="en-US" dirty="0"/>
              <a:t>Concurrent </a:t>
            </a:r>
            <a:r>
              <a:rPr lang="en-US" dirty="0" err="1"/>
              <a:t>GoRoutines</a:t>
            </a:r>
            <a:endParaRPr lang="en-US" dirty="0"/>
          </a:p>
        </p:txBody>
      </p:sp>
      <p:sp>
        <p:nvSpPr>
          <p:cNvPr id="3" name="Text Placeholder 2">
            <a:extLst>
              <a:ext uri="{FF2B5EF4-FFF2-40B4-BE49-F238E27FC236}">
                <a16:creationId xmlns:a16="http://schemas.microsoft.com/office/drawing/2014/main" id="{2B241E4E-E74B-7242-8968-D99CFF1A86D8}"/>
              </a:ext>
            </a:extLst>
          </p:cNvPr>
          <p:cNvSpPr>
            <a:spLocks noGrp="1"/>
          </p:cNvSpPr>
          <p:nvPr>
            <p:ph type="body" idx="1"/>
          </p:nvPr>
        </p:nvSpPr>
        <p:spPr/>
        <p:txBody>
          <a:bodyPr/>
          <a:lstStyle/>
          <a:p>
            <a:endParaRPr lang="en-US" dirty="0"/>
          </a:p>
        </p:txBody>
      </p:sp>
      <p:pic>
        <p:nvPicPr>
          <p:cNvPr id="4" name="Picture 2" descr="https://golangbot.com/content/images/2017/07/Goroutines-explained.png">
            <a:extLst>
              <a:ext uri="{FF2B5EF4-FFF2-40B4-BE49-F238E27FC236}">
                <a16:creationId xmlns:a16="http://schemas.microsoft.com/office/drawing/2014/main" id="{E3F2B328-FAC2-7146-897D-747D72C9D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7522"/>
            <a:ext cx="9184585" cy="5439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45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706B-506D-A940-B936-C2D4C545EBB9}"/>
              </a:ext>
            </a:extLst>
          </p:cNvPr>
          <p:cNvSpPr>
            <a:spLocks noGrp="1"/>
          </p:cNvSpPr>
          <p:nvPr>
            <p:ph type="title"/>
          </p:nvPr>
        </p:nvSpPr>
        <p:spPr/>
        <p:txBody>
          <a:bodyPr/>
          <a:lstStyle/>
          <a:p>
            <a:r>
              <a:rPr lang="en-US" dirty="0"/>
              <a:t>Channels and </a:t>
            </a:r>
            <a:r>
              <a:rPr lang="en-US" dirty="0" err="1"/>
              <a:t>GoRoutines</a:t>
            </a:r>
            <a:endParaRPr lang="en-US" dirty="0"/>
          </a:p>
        </p:txBody>
      </p:sp>
      <p:sp>
        <p:nvSpPr>
          <p:cNvPr id="3" name="Text Placeholder 2">
            <a:extLst>
              <a:ext uri="{FF2B5EF4-FFF2-40B4-BE49-F238E27FC236}">
                <a16:creationId xmlns:a16="http://schemas.microsoft.com/office/drawing/2014/main" id="{38C5D9EA-C6EB-1245-A66F-843009BB68F7}"/>
              </a:ext>
            </a:extLst>
          </p:cNvPr>
          <p:cNvSpPr>
            <a:spLocks noGrp="1"/>
          </p:cNvSpPr>
          <p:nvPr>
            <p:ph type="body" idx="1"/>
          </p:nvPr>
        </p:nvSpPr>
        <p:spPr/>
        <p:txBody>
          <a:bodyPr/>
          <a:lstStyle/>
          <a:p>
            <a:r>
              <a:rPr lang="en-US" dirty="0"/>
              <a:t> So let’s assume that we want to have some shared resources between our </a:t>
            </a:r>
            <a:r>
              <a:rPr lang="en-US" dirty="0" err="1"/>
              <a:t>goRoutines</a:t>
            </a:r>
            <a:r>
              <a:rPr lang="en-US" dirty="0"/>
              <a:t> – we want to give the ability for </a:t>
            </a:r>
            <a:r>
              <a:rPr lang="en-US" b="1" dirty="0" err="1"/>
              <a:t>GoRoutine</a:t>
            </a:r>
            <a:r>
              <a:rPr lang="en-US" b="1" dirty="0"/>
              <a:t> A </a:t>
            </a:r>
            <a:r>
              <a:rPr lang="en-US" dirty="0"/>
              <a:t>to talk to </a:t>
            </a:r>
            <a:r>
              <a:rPr lang="en-US" b="1" dirty="0" err="1"/>
              <a:t>GoRoutine</a:t>
            </a:r>
            <a:r>
              <a:rPr lang="en-US" b="1" dirty="0"/>
              <a:t> B</a:t>
            </a:r>
          </a:p>
          <a:p>
            <a:r>
              <a:rPr lang="en-US" b="1" dirty="0"/>
              <a:t> </a:t>
            </a:r>
            <a:r>
              <a:rPr lang="en-US" dirty="0"/>
              <a:t>In order to do this effectively we need to </a:t>
            </a:r>
            <a:r>
              <a:rPr lang="en-US" b="1" dirty="0"/>
              <a:t>make</a:t>
            </a:r>
            <a:r>
              <a:rPr lang="en-US" dirty="0"/>
              <a:t> channels. The way we do this is with the </a:t>
            </a:r>
            <a:r>
              <a:rPr lang="en-US" b="1" dirty="0"/>
              <a:t>make</a:t>
            </a:r>
            <a:r>
              <a:rPr lang="en-US" dirty="0"/>
              <a:t> command:</a:t>
            </a:r>
          </a:p>
          <a:p>
            <a:pPr lvl="1"/>
            <a:r>
              <a:rPr lang="en-US" dirty="0"/>
              <a:t> make(</a:t>
            </a:r>
            <a:r>
              <a:rPr lang="en-US" dirty="0" err="1"/>
              <a:t>chan</a:t>
            </a:r>
            <a:r>
              <a:rPr lang="en-US" dirty="0"/>
              <a:t> &lt;type&gt;) </a:t>
            </a:r>
          </a:p>
          <a:p>
            <a:r>
              <a:rPr lang="en-US" dirty="0"/>
              <a:t>Then to CALL the channel we use the “-&gt;”</a:t>
            </a:r>
          </a:p>
        </p:txBody>
      </p:sp>
      <p:pic>
        <p:nvPicPr>
          <p:cNvPr id="8194" name="Picture 2" descr="Image result for golang gopher">
            <a:extLst>
              <a:ext uri="{FF2B5EF4-FFF2-40B4-BE49-F238E27FC236}">
                <a16:creationId xmlns:a16="http://schemas.microsoft.com/office/drawing/2014/main" id="{1AE3C112-3A64-4541-A2F9-C05C51B5E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636" y="4912478"/>
            <a:ext cx="1382728" cy="1661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842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1863-594C-BD42-812F-7C6D2E983DB8}"/>
              </a:ext>
            </a:extLst>
          </p:cNvPr>
          <p:cNvSpPr>
            <a:spLocks noGrp="1"/>
          </p:cNvSpPr>
          <p:nvPr>
            <p:ph type="title"/>
          </p:nvPr>
        </p:nvSpPr>
        <p:spPr/>
        <p:txBody>
          <a:bodyPr/>
          <a:lstStyle/>
          <a:p>
            <a:r>
              <a:rPr lang="en-US" dirty="0"/>
              <a:t>Channels- a couple of notes</a:t>
            </a:r>
          </a:p>
        </p:txBody>
      </p:sp>
      <p:sp>
        <p:nvSpPr>
          <p:cNvPr id="3" name="Text Placeholder 2">
            <a:extLst>
              <a:ext uri="{FF2B5EF4-FFF2-40B4-BE49-F238E27FC236}">
                <a16:creationId xmlns:a16="http://schemas.microsoft.com/office/drawing/2014/main" id="{40DD07F5-D0A2-214B-B6CB-14E57FB5503C}"/>
              </a:ext>
            </a:extLst>
          </p:cNvPr>
          <p:cNvSpPr>
            <a:spLocks noGrp="1"/>
          </p:cNvSpPr>
          <p:nvPr>
            <p:ph type="body" idx="1"/>
          </p:nvPr>
        </p:nvSpPr>
        <p:spPr/>
        <p:txBody>
          <a:bodyPr/>
          <a:lstStyle/>
          <a:p>
            <a:r>
              <a:rPr lang="en-US" dirty="0"/>
              <a:t> We need to </a:t>
            </a:r>
            <a:r>
              <a:rPr lang="en-US" b="1" dirty="0"/>
              <a:t>make</a:t>
            </a:r>
            <a:r>
              <a:rPr lang="en-US" dirty="0"/>
              <a:t> channels with the </a:t>
            </a:r>
            <a:r>
              <a:rPr lang="en-US" b="1" dirty="0" err="1"/>
              <a:t>chan</a:t>
            </a:r>
            <a:r>
              <a:rPr lang="en-US" dirty="0"/>
              <a:t> keyword</a:t>
            </a:r>
          </a:p>
          <a:p>
            <a:r>
              <a:rPr lang="en-US" dirty="0"/>
              <a:t> Channel </a:t>
            </a:r>
            <a:r>
              <a:rPr lang="en-US" b="1" dirty="0"/>
              <a:t>sends</a:t>
            </a:r>
            <a:r>
              <a:rPr lang="en-US" dirty="0"/>
              <a:t> and </a:t>
            </a:r>
            <a:r>
              <a:rPr lang="en-US" b="1" dirty="0"/>
              <a:t>receives</a:t>
            </a:r>
            <a:r>
              <a:rPr lang="en-US" dirty="0"/>
              <a:t> automatically </a:t>
            </a:r>
            <a:r>
              <a:rPr lang="en-US" b="1" dirty="0"/>
              <a:t>block</a:t>
            </a:r>
            <a:r>
              <a:rPr lang="en-US" dirty="0"/>
              <a:t>- which is kind of an awesome feature because you don’t need </a:t>
            </a:r>
            <a:r>
              <a:rPr lang="en-US" b="1" dirty="0"/>
              <a:t>explicit locks</a:t>
            </a:r>
            <a:r>
              <a:rPr lang="en-US" dirty="0"/>
              <a:t> (or conditional variables) which are a PITA in other languages</a:t>
            </a:r>
          </a:p>
          <a:p>
            <a:pPr marL="177800" indent="0">
              <a:buNone/>
            </a:pPr>
            <a:endParaRPr lang="en-US" dirty="0"/>
          </a:p>
          <a:p>
            <a:pPr marL="177800" indent="0">
              <a:buNone/>
            </a:pPr>
            <a:r>
              <a:rPr lang="en-US" sz="2400" dirty="0" err="1">
                <a:highlight>
                  <a:srgbClr val="FFFF00"/>
                </a:highlight>
                <a:latin typeface="American Typewriter" panose="02090604020004020304" pitchFamily="18" charset="77"/>
              </a:rPr>
              <a:t>newchan</a:t>
            </a:r>
            <a:r>
              <a:rPr lang="en-US" sz="2400" dirty="0">
                <a:highlight>
                  <a:srgbClr val="FFFF00"/>
                </a:highlight>
                <a:latin typeface="American Typewriter" panose="02090604020004020304" pitchFamily="18" charset="77"/>
              </a:rPr>
              <a:t> := make(</a:t>
            </a:r>
            <a:r>
              <a:rPr lang="en-US" sz="2400" dirty="0" err="1">
                <a:highlight>
                  <a:srgbClr val="FFFF00"/>
                </a:highlight>
                <a:latin typeface="American Typewriter" panose="02090604020004020304" pitchFamily="18" charset="77"/>
              </a:rPr>
              <a:t>chan</a:t>
            </a:r>
            <a:r>
              <a:rPr lang="en-US" sz="2400" dirty="0">
                <a:highlight>
                  <a:srgbClr val="FFFF00"/>
                </a:highlight>
                <a:latin typeface="American Typewriter" panose="02090604020004020304" pitchFamily="18" charset="77"/>
              </a:rPr>
              <a:t> </a:t>
            </a:r>
            <a:r>
              <a:rPr lang="en-US" sz="2400" dirty="0" err="1">
                <a:highlight>
                  <a:srgbClr val="FFFF00"/>
                </a:highlight>
                <a:latin typeface="American Typewriter" panose="02090604020004020304" pitchFamily="18" charset="77"/>
              </a:rPr>
              <a:t>int</a:t>
            </a:r>
            <a:r>
              <a:rPr lang="en-US" sz="2400" dirty="0">
                <a:highlight>
                  <a:srgbClr val="FFFF00"/>
                </a:highlight>
                <a:latin typeface="American Typewriter" panose="02090604020004020304" pitchFamily="18" charset="77"/>
              </a:rPr>
              <a:t>) </a:t>
            </a:r>
          </a:p>
          <a:p>
            <a:pPr marL="177800" indent="0">
              <a:buNone/>
            </a:pPr>
            <a:r>
              <a:rPr lang="en-US" sz="2400" dirty="0" err="1">
                <a:highlight>
                  <a:srgbClr val="FFFF00"/>
                </a:highlight>
                <a:latin typeface="American Typewriter" panose="02090604020004020304" pitchFamily="18" charset="77"/>
              </a:rPr>
              <a:t>var</a:t>
            </a:r>
            <a:r>
              <a:rPr lang="en-US" sz="2400" dirty="0">
                <a:highlight>
                  <a:srgbClr val="FFFF00"/>
                </a:highlight>
                <a:latin typeface="American Typewriter" panose="02090604020004020304" pitchFamily="18" charset="77"/>
              </a:rPr>
              <a:t> rando := 2 + 19</a:t>
            </a:r>
          </a:p>
          <a:p>
            <a:pPr marL="177800" indent="0">
              <a:buNone/>
            </a:pPr>
            <a:r>
              <a:rPr lang="en-US" sz="2400" dirty="0" err="1">
                <a:highlight>
                  <a:srgbClr val="FFFF00"/>
                </a:highlight>
                <a:latin typeface="American Typewriter" panose="02090604020004020304" pitchFamily="18" charset="77"/>
              </a:rPr>
              <a:t>newchan</a:t>
            </a:r>
            <a:r>
              <a:rPr lang="en-US" sz="2400" dirty="0">
                <a:highlight>
                  <a:srgbClr val="FFFF00"/>
                </a:highlight>
                <a:latin typeface="American Typewriter" panose="02090604020004020304" pitchFamily="18" charset="77"/>
              </a:rPr>
              <a:t> &lt;- rando //write rando to </a:t>
            </a:r>
            <a:r>
              <a:rPr lang="en-US" sz="2400" dirty="0" err="1">
                <a:highlight>
                  <a:srgbClr val="FFFF00"/>
                </a:highlight>
                <a:latin typeface="American Typewriter" panose="02090604020004020304" pitchFamily="18" charset="77"/>
              </a:rPr>
              <a:t>newchan</a:t>
            </a:r>
            <a:endParaRPr lang="en-US" sz="2400" dirty="0">
              <a:highlight>
                <a:srgbClr val="FFFF00"/>
              </a:highlight>
              <a:latin typeface="American Typewriter" panose="02090604020004020304" pitchFamily="18" charset="77"/>
            </a:endParaRPr>
          </a:p>
          <a:p>
            <a:pPr marL="177800" indent="0">
              <a:buNone/>
            </a:pPr>
            <a:r>
              <a:rPr lang="en-US" sz="2400" dirty="0">
                <a:highlight>
                  <a:srgbClr val="FFFF00"/>
                </a:highlight>
                <a:latin typeface="American Typewriter" panose="02090604020004020304" pitchFamily="18" charset="77"/>
              </a:rPr>
              <a:t>total := &lt;- </a:t>
            </a:r>
            <a:r>
              <a:rPr lang="en-US" sz="2400" dirty="0" err="1">
                <a:highlight>
                  <a:srgbClr val="FFFF00"/>
                </a:highlight>
                <a:latin typeface="American Typewriter" panose="02090604020004020304" pitchFamily="18" charset="77"/>
              </a:rPr>
              <a:t>newchan</a:t>
            </a:r>
            <a:r>
              <a:rPr lang="en-US" sz="2400" dirty="0">
                <a:highlight>
                  <a:srgbClr val="FFFF00"/>
                </a:highlight>
                <a:latin typeface="American Typewriter" panose="02090604020004020304" pitchFamily="18" charset="77"/>
              </a:rPr>
              <a:t> //read from </a:t>
            </a:r>
            <a:r>
              <a:rPr lang="en-US" sz="2400" dirty="0" err="1">
                <a:highlight>
                  <a:srgbClr val="FFFF00"/>
                </a:highlight>
                <a:latin typeface="American Typewriter" panose="02090604020004020304" pitchFamily="18" charset="77"/>
              </a:rPr>
              <a:t>newchan</a:t>
            </a:r>
            <a:endParaRPr lang="en-US" sz="2400" dirty="0">
              <a:highlight>
                <a:srgbClr val="FFFF00"/>
              </a:highlight>
              <a:latin typeface="American Typewriter" panose="02090604020004020304" pitchFamily="18" charset="77"/>
            </a:endParaRPr>
          </a:p>
          <a:p>
            <a:pPr marL="177800" indent="0">
              <a:buNone/>
            </a:pPr>
            <a:endParaRPr lang="en-US" dirty="0"/>
          </a:p>
        </p:txBody>
      </p:sp>
      <p:pic>
        <p:nvPicPr>
          <p:cNvPr id="9218" name="Picture 2" descr="Image result for golang gopher">
            <a:extLst>
              <a:ext uri="{FF2B5EF4-FFF2-40B4-BE49-F238E27FC236}">
                <a16:creationId xmlns:a16="http://schemas.microsoft.com/office/drawing/2014/main" id="{597E0631-7313-8947-87F5-E26CED19E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7934" y="3603471"/>
            <a:ext cx="2696066" cy="136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12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C94E-A75A-5E4B-8D9B-41C6F38C4A79}"/>
              </a:ext>
            </a:extLst>
          </p:cNvPr>
          <p:cNvSpPr>
            <a:spLocks noGrp="1"/>
          </p:cNvSpPr>
          <p:nvPr>
            <p:ph type="title"/>
          </p:nvPr>
        </p:nvSpPr>
        <p:spPr/>
        <p:txBody>
          <a:bodyPr/>
          <a:lstStyle/>
          <a:p>
            <a:r>
              <a:rPr lang="en-US" dirty="0"/>
              <a:t>Some more notes on Channels</a:t>
            </a:r>
          </a:p>
        </p:txBody>
      </p:sp>
      <p:sp>
        <p:nvSpPr>
          <p:cNvPr id="3" name="Text Placeholder 2">
            <a:extLst>
              <a:ext uri="{FF2B5EF4-FFF2-40B4-BE49-F238E27FC236}">
                <a16:creationId xmlns:a16="http://schemas.microsoft.com/office/drawing/2014/main" id="{CCF20676-A752-C64E-9B7B-7E5C1783FFEB}"/>
              </a:ext>
            </a:extLst>
          </p:cNvPr>
          <p:cNvSpPr>
            <a:spLocks noGrp="1"/>
          </p:cNvSpPr>
          <p:nvPr>
            <p:ph type="body" idx="1"/>
          </p:nvPr>
        </p:nvSpPr>
        <p:spPr/>
        <p:txBody>
          <a:bodyPr/>
          <a:lstStyle/>
          <a:p>
            <a:r>
              <a:rPr lang="en-US" dirty="0"/>
              <a:t> You can also CLOSE channels with the built in </a:t>
            </a:r>
            <a:r>
              <a:rPr lang="en-US" b="1" dirty="0"/>
              <a:t>close()</a:t>
            </a:r>
            <a:r>
              <a:rPr lang="en-US" dirty="0"/>
              <a:t> function </a:t>
            </a:r>
          </a:p>
          <a:p>
            <a:r>
              <a:rPr lang="en-US" dirty="0"/>
              <a:t>AND you can use the </a:t>
            </a:r>
            <a:r>
              <a:rPr lang="en-US" b="1" dirty="0"/>
              <a:t>select</a:t>
            </a:r>
            <a:r>
              <a:rPr lang="en-US" dirty="0"/>
              <a:t> function (like switch) to set up blocking for your channels to complete:</a:t>
            </a:r>
          </a:p>
          <a:p>
            <a:pPr marL="177800" indent="0">
              <a:buNone/>
            </a:pPr>
            <a:r>
              <a:rPr lang="en-US" sz="2000" dirty="0">
                <a:highlight>
                  <a:srgbClr val="FFFF00"/>
                </a:highlight>
                <a:latin typeface="American Typewriter" panose="02090604020004020304" pitchFamily="18" charset="77"/>
              </a:rPr>
              <a:t>select {</a:t>
            </a:r>
          </a:p>
          <a:p>
            <a:pPr marL="177800" indent="0">
              <a:buNone/>
            </a:pPr>
            <a:r>
              <a:rPr lang="en-US" sz="2000" dirty="0">
                <a:highlight>
                  <a:srgbClr val="FFFF00"/>
                </a:highlight>
                <a:latin typeface="American Typewriter" panose="02090604020004020304" pitchFamily="18" charset="77"/>
              </a:rPr>
              <a:t>        case msg1 := &lt;-c1:</a:t>
            </a:r>
          </a:p>
          <a:p>
            <a:pPr marL="177800" indent="0">
              <a:buNone/>
            </a:pPr>
            <a:r>
              <a:rPr lang="en-US" sz="2000" dirty="0">
                <a:highlight>
                  <a:srgbClr val="FFFF00"/>
                </a:highlight>
                <a:latin typeface="American Typewriter" panose="02090604020004020304" pitchFamily="18" charset="77"/>
              </a:rPr>
              <a:t>            </a:t>
            </a:r>
            <a:r>
              <a:rPr lang="en-US" sz="2000" dirty="0" err="1">
                <a:highlight>
                  <a:srgbClr val="FFFF00"/>
                </a:highlight>
                <a:latin typeface="American Typewriter" panose="02090604020004020304" pitchFamily="18" charset="77"/>
              </a:rPr>
              <a:t>fmt.Println</a:t>
            </a:r>
            <a:r>
              <a:rPr lang="en-US" sz="2000" dirty="0">
                <a:highlight>
                  <a:srgbClr val="FFFF00"/>
                </a:highlight>
                <a:latin typeface="American Typewriter" panose="02090604020004020304" pitchFamily="18" charset="77"/>
              </a:rPr>
              <a:t>("received", msg1)</a:t>
            </a:r>
          </a:p>
          <a:p>
            <a:pPr marL="177800" indent="0">
              <a:buNone/>
            </a:pPr>
            <a:r>
              <a:rPr lang="en-US" sz="2000" dirty="0">
                <a:highlight>
                  <a:srgbClr val="FFFF00"/>
                </a:highlight>
                <a:latin typeface="American Typewriter" panose="02090604020004020304" pitchFamily="18" charset="77"/>
              </a:rPr>
              <a:t>        case msg2 := &lt;-c2:</a:t>
            </a:r>
          </a:p>
          <a:p>
            <a:pPr marL="177800" indent="0">
              <a:buNone/>
            </a:pPr>
            <a:r>
              <a:rPr lang="en-US" sz="2000" dirty="0">
                <a:highlight>
                  <a:srgbClr val="FFFF00"/>
                </a:highlight>
                <a:latin typeface="American Typewriter" panose="02090604020004020304" pitchFamily="18" charset="77"/>
              </a:rPr>
              <a:t>            </a:t>
            </a:r>
            <a:r>
              <a:rPr lang="en-US" sz="2000" dirty="0" err="1">
                <a:highlight>
                  <a:srgbClr val="FFFF00"/>
                </a:highlight>
                <a:latin typeface="American Typewriter" panose="02090604020004020304" pitchFamily="18" charset="77"/>
              </a:rPr>
              <a:t>fmt.Println</a:t>
            </a:r>
            <a:r>
              <a:rPr lang="en-US" sz="2000" dirty="0">
                <a:highlight>
                  <a:srgbClr val="FFFF00"/>
                </a:highlight>
                <a:latin typeface="American Typewriter" panose="02090604020004020304" pitchFamily="18" charset="77"/>
              </a:rPr>
              <a:t>("received", msg2)</a:t>
            </a:r>
          </a:p>
          <a:p>
            <a:pPr marL="177800" indent="0">
              <a:buNone/>
            </a:pPr>
            <a:r>
              <a:rPr lang="en-US" sz="2000" dirty="0">
                <a:highlight>
                  <a:srgbClr val="FFFF00"/>
                </a:highlight>
                <a:latin typeface="American Typewriter" panose="02090604020004020304" pitchFamily="18" charset="77"/>
              </a:rPr>
              <a:t>        }</a:t>
            </a:r>
          </a:p>
        </p:txBody>
      </p:sp>
      <p:pic>
        <p:nvPicPr>
          <p:cNvPr id="10242" name="Picture 2" descr="Image result for go gopher">
            <a:extLst>
              <a:ext uri="{FF2B5EF4-FFF2-40B4-BE49-F238E27FC236}">
                <a16:creationId xmlns:a16="http://schemas.microsoft.com/office/drawing/2014/main" id="{55AF79F6-8576-844C-B9D1-99A733591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847" y="3464351"/>
            <a:ext cx="2832100" cy="287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24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492C-9BDE-8F4C-9BA7-D6D618EFB830}"/>
              </a:ext>
            </a:extLst>
          </p:cNvPr>
          <p:cNvSpPr>
            <a:spLocks noGrp="1"/>
          </p:cNvSpPr>
          <p:nvPr>
            <p:ph type="title"/>
          </p:nvPr>
        </p:nvSpPr>
        <p:spPr/>
        <p:txBody>
          <a:bodyPr/>
          <a:lstStyle/>
          <a:p>
            <a:r>
              <a:rPr lang="en-US" dirty="0"/>
              <a:t>More on the SELECT statement</a:t>
            </a:r>
          </a:p>
        </p:txBody>
      </p:sp>
      <p:sp>
        <p:nvSpPr>
          <p:cNvPr id="3" name="Text Placeholder 2">
            <a:extLst>
              <a:ext uri="{FF2B5EF4-FFF2-40B4-BE49-F238E27FC236}">
                <a16:creationId xmlns:a16="http://schemas.microsoft.com/office/drawing/2014/main" id="{9F2A7CCD-F2CC-F445-B8EF-60083B832E8F}"/>
              </a:ext>
            </a:extLst>
          </p:cNvPr>
          <p:cNvSpPr>
            <a:spLocks noGrp="1"/>
          </p:cNvSpPr>
          <p:nvPr>
            <p:ph type="body" idx="1"/>
          </p:nvPr>
        </p:nvSpPr>
        <p:spPr/>
        <p:txBody>
          <a:bodyPr/>
          <a:lstStyle/>
          <a:p>
            <a:r>
              <a:rPr lang="en-US" dirty="0"/>
              <a:t> Now- since we mentioned </a:t>
            </a:r>
            <a:r>
              <a:rPr lang="en-US" b="1" dirty="0"/>
              <a:t>select</a:t>
            </a:r>
            <a:r>
              <a:rPr lang="en-US" dirty="0"/>
              <a:t> – it’s important to note that the </a:t>
            </a:r>
            <a:r>
              <a:rPr lang="en-US" b="1" dirty="0"/>
              <a:t>select</a:t>
            </a:r>
            <a:r>
              <a:rPr lang="en-US" dirty="0"/>
              <a:t> statement </a:t>
            </a:r>
            <a:r>
              <a:rPr lang="en-US" b="1" dirty="0"/>
              <a:t>is</a:t>
            </a:r>
            <a:r>
              <a:rPr lang="en-US" dirty="0"/>
              <a:t> blocking. It will block until one of the send/receive channels is ready. If multiple are ready at the same time then one of them is chosen at random. </a:t>
            </a:r>
          </a:p>
          <a:p>
            <a:r>
              <a:rPr lang="en-US" dirty="0"/>
              <a:t>It’s just like </a:t>
            </a:r>
            <a:r>
              <a:rPr lang="en-US" b="1" dirty="0"/>
              <a:t>switch</a:t>
            </a:r>
            <a:r>
              <a:rPr lang="en-US" dirty="0"/>
              <a:t> but we use channels as inputs.</a:t>
            </a:r>
          </a:p>
        </p:txBody>
      </p:sp>
      <p:pic>
        <p:nvPicPr>
          <p:cNvPr id="11266" name="Picture 2" descr="Image result for go gopher">
            <a:extLst>
              <a:ext uri="{FF2B5EF4-FFF2-40B4-BE49-F238E27FC236}">
                <a16:creationId xmlns:a16="http://schemas.microsoft.com/office/drawing/2014/main" id="{14C317F6-AC11-6B44-8300-4BCFCEFFB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540" y="4152113"/>
            <a:ext cx="3002110" cy="2248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81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C949-CD07-404C-A1CB-4670DE55C31F}"/>
              </a:ext>
            </a:extLst>
          </p:cNvPr>
          <p:cNvSpPr>
            <a:spLocks noGrp="1"/>
          </p:cNvSpPr>
          <p:nvPr>
            <p:ph type="title"/>
          </p:nvPr>
        </p:nvSpPr>
        <p:spPr/>
        <p:txBody>
          <a:bodyPr/>
          <a:lstStyle/>
          <a:p>
            <a:r>
              <a:rPr lang="en-US" dirty="0"/>
              <a:t>Situation for select</a:t>
            </a:r>
          </a:p>
        </p:txBody>
      </p:sp>
      <p:sp>
        <p:nvSpPr>
          <p:cNvPr id="3" name="Text Placeholder 2">
            <a:extLst>
              <a:ext uri="{FF2B5EF4-FFF2-40B4-BE49-F238E27FC236}">
                <a16:creationId xmlns:a16="http://schemas.microsoft.com/office/drawing/2014/main" id="{A60578F3-A3D8-1B46-A9C0-25C5C923B4FC}"/>
              </a:ext>
            </a:extLst>
          </p:cNvPr>
          <p:cNvSpPr>
            <a:spLocks noGrp="1"/>
          </p:cNvSpPr>
          <p:nvPr>
            <p:ph type="body" idx="1"/>
          </p:nvPr>
        </p:nvSpPr>
        <p:spPr/>
        <p:txBody>
          <a:bodyPr/>
          <a:lstStyle/>
          <a:p>
            <a:r>
              <a:rPr lang="en-US" sz="2000" dirty="0"/>
              <a:t>Lets assume we have a mission critical application and we need to return the output to the user as quickly as possible. The database for this application is replicated and stored in different servers across the world. Assume that the functions server1 and server2 are in fact communicating with 2 such servers. The response time of each server is dependent on the load on each and the network delay. We send the request to both the servers and then wait on the corresponding channels for the response using the select statement. The server which responds first is chosen by the select and the other response is ignored. This way we can send the same request to multiple servers and return the quickest response to the user :).</a:t>
            </a:r>
          </a:p>
        </p:txBody>
      </p:sp>
      <p:pic>
        <p:nvPicPr>
          <p:cNvPr id="12290" name="Picture 2" descr="Image result for go gopher">
            <a:extLst>
              <a:ext uri="{FF2B5EF4-FFF2-40B4-BE49-F238E27FC236}">
                <a16:creationId xmlns:a16="http://schemas.microsoft.com/office/drawing/2014/main" id="{C06F159A-0221-B142-8FE7-F53063690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454" y="4658960"/>
            <a:ext cx="2540196" cy="1912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17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30AB-24E4-384B-9F5F-8D526F4DF988}"/>
              </a:ext>
            </a:extLst>
          </p:cNvPr>
          <p:cNvSpPr>
            <a:spLocks noGrp="1"/>
          </p:cNvSpPr>
          <p:nvPr>
            <p:ph type="title"/>
          </p:nvPr>
        </p:nvSpPr>
        <p:spPr/>
        <p:txBody>
          <a:bodyPr/>
          <a:lstStyle/>
          <a:p>
            <a:r>
              <a:rPr lang="en-US" dirty="0"/>
              <a:t>Select Statements</a:t>
            </a:r>
          </a:p>
        </p:txBody>
      </p:sp>
      <p:sp>
        <p:nvSpPr>
          <p:cNvPr id="3" name="Text Placeholder 2">
            <a:extLst>
              <a:ext uri="{FF2B5EF4-FFF2-40B4-BE49-F238E27FC236}">
                <a16:creationId xmlns:a16="http://schemas.microsoft.com/office/drawing/2014/main" id="{280E2419-0AEE-4744-9AFB-C10D5362553E}"/>
              </a:ext>
            </a:extLst>
          </p:cNvPr>
          <p:cNvSpPr>
            <a:spLocks noGrp="1"/>
          </p:cNvSpPr>
          <p:nvPr>
            <p:ph type="body" idx="1"/>
          </p:nvPr>
        </p:nvSpPr>
        <p:spPr/>
        <p:txBody>
          <a:bodyPr/>
          <a:lstStyle/>
          <a:p>
            <a:r>
              <a:rPr lang="en-US" dirty="0"/>
              <a:t> Finally- if you want to make your select NON BLOCKING you can utilize the </a:t>
            </a:r>
            <a:r>
              <a:rPr lang="en-US" b="1" dirty="0"/>
              <a:t>default </a:t>
            </a:r>
            <a:r>
              <a:rPr lang="en-US" dirty="0"/>
              <a:t>statement- similar to the way we use it in switch. THIS will be run until a channel is ready.</a:t>
            </a:r>
          </a:p>
        </p:txBody>
      </p:sp>
      <p:pic>
        <p:nvPicPr>
          <p:cNvPr id="13314" name="Picture 2" descr="Image result for go gopher">
            <a:extLst>
              <a:ext uri="{FF2B5EF4-FFF2-40B4-BE49-F238E27FC236}">
                <a16:creationId xmlns:a16="http://schemas.microsoft.com/office/drawing/2014/main" id="{5DE114A5-6FFF-5A40-88D2-9D7C23FEA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875" y="3751410"/>
            <a:ext cx="3924300" cy="207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021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EEA8-588B-444F-B618-170C8CAF0F96}"/>
              </a:ext>
            </a:extLst>
          </p:cNvPr>
          <p:cNvSpPr>
            <a:spLocks noGrp="1"/>
          </p:cNvSpPr>
          <p:nvPr>
            <p:ph type="title"/>
          </p:nvPr>
        </p:nvSpPr>
        <p:spPr/>
        <p:txBody>
          <a:bodyPr/>
          <a:lstStyle/>
          <a:p>
            <a:r>
              <a:rPr lang="en-US" dirty="0"/>
              <a:t>Buffer sizes in Channels</a:t>
            </a:r>
          </a:p>
        </p:txBody>
      </p:sp>
      <p:sp>
        <p:nvSpPr>
          <p:cNvPr id="3" name="Text Placeholder 2">
            <a:extLst>
              <a:ext uri="{FF2B5EF4-FFF2-40B4-BE49-F238E27FC236}">
                <a16:creationId xmlns:a16="http://schemas.microsoft.com/office/drawing/2014/main" id="{66D2ED33-0106-FF42-AD88-F225213A5154}"/>
              </a:ext>
            </a:extLst>
          </p:cNvPr>
          <p:cNvSpPr>
            <a:spLocks noGrp="1"/>
          </p:cNvSpPr>
          <p:nvPr>
            <p:ph type="body" idx="1"/>
          </p:nvPr>
        </p:nvSpPr>
        <p:spPr/>
        <p:txBody>
          <a:bodyPr/>
          <a:lstStyle/>
          <a:p>
            <a:r>
              <a:rPr lang="en-US" dirty="0"/>
              <a:t> You can set the buffer size in a channel by setting the second argument when </a:t>
            </a:r>
            <a:r>
              <a:rPr lang="en-US" b="1" dirty="0"/>
              <a:t>making</a:t>
            </a:r>
            <a:r>
              <a:rPr lang="en-US" dirty="0"/>
              <a:t> the channel:</a:t>
            </a:r>
          </a:p>
          <a:p>
            <a:pPr marL="177800" indent="0">
              <a:buNone/>
            </a:pPr>
            <a:endParaRPr lang="en-US" dirty="0">
              <a:highlight>
                <a:srgbClr val="FFFF00"/>
              </a:highlight>
            </a:endParaRPr>
          </a:p>
          <a:p>
            <a:pPr marL="177800" indent="0">
              <a:buNone/>
            </a:pPr>
            <a:r>
              <a:rPr lang="en-US" sz="2400" dirty="0">
                <a:highlight>
                  <a:srgbClr val="FFFF00"/>
                </a:highlight>
                <a:latin typeface="American Typewriter" panose="02090604020004020304" pitchFamily="18" charset="77"/>
              </a:rPr>
              <a:t>make(</a:t>
            </a:r>
            <a:r>
              <a:rPr lang="en-US" sz="2400" dirty="0" err="1">
                <a:highlight>
                  <a:srgbClr val="FFFF00"/>
                </a:highlight>
                <a:latin typeface="American Typewriter" panose="02090604020004020304" pitchFamily="18" charset="77"/>
              </a:rPr>
              <a:t>chan</a:t>
            </a:r>
            <a:r>
              <a:rPr lang="en-US" sz="2400" dirty="0">
                <a:highlight>
                  <a:srgbClr val="FFFF00"/>
                </a:highlight>
                <a:latin typeface="American Typewriter" panose="02090604020004020304" pitchFamily="18" charset="77"/>
              </a:rPr>
              <a:t> </a:t>
            </a:r>
            <a:r>
              <a:rPr lang="en-US" sz="2400" dirty="0" err="1">
                <a:highlight>
                  <a:srgbClr val="FFFF00"/>
                </a:highlight>
                <a:latin typeface="American Typewriter" panose="02090604020004020304" pitchFamily="18" charset="77"/>
              </a:rPr>
              <a:t>int</a:t>
            </a:r>
            <a:r>
              <a:rPr lang="en-US" sz="2400" dirty="0">
                <a:highlight>
                  <a:srgbClr val="FFFF00"/>
                </a:highlight>
                <a:latin typeface="American Typewriter" panose="02090604020004020304" pitchFamily="18" charset="77"/>
              </a:rPr>
              <a:t>, 10) //sets a buffer size of 10 values</a:t>
            </a:r>
          </a:p>
          <a:p>
            <a:pPr marL="177800" indent="0">
              <a:buNone/>
            </a:pPr>
            <a:r>
              <a:rPr lang="en-US" sz="2400" dirty="0">
                <a:latin typeface="American Typewriter" panose="02090604020004020304" pitchFamily="18" charset="77"/>
              </a:rPr>
              <a:t>	</a:t>
            </a:r>
            <a:r>
              <a:rPr lang="en-US" sz="1900" dirty="0">
                <a:latin typeface="+mn-lt"/>
              </a:rPr>
              <a:t>So the channel will hold until it has 10 bytes of data then you can pull the data. </a:t>
            </a:r>
            <a:r>
              <a:rPr lang="en-US" sz="1900" b="1" dirty="0">
                <a:latin typeface="+mn-lt"/>
              </a:rPr>
              <a:t>If you overfill the buffer you will get a deadlock error</a:t>
            </a:r>
            <a:r>
              <a:rPr lang="en-US" sz="1900" dirty="0">
                <a:latin typeface="+mn-lt"/>
              </a:rPr>
              <a:t>. </a:t>
            </a:r>
          </a:p>
        </p:txBody>
      </p:sp>
      <p:pic>
        <p:nvPicPr>
          <p:cNvPr id="10242" name="Picture 2" descr="Image result for golang gopher">
            <a:extLst>
              <a:ext uri="{FF2B5EF4-FFF2-40B4-BE49-F238E27FC236}">
                <a16:creationId xmlns:a16="http://schemas.microsoft.com/office/drawing/2014/main" id="{8068B191-6157-FA40-9625-C2093AC8F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4211425"/>
            <a:ext cx="35433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749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B39F-A00E-EF4E-B19D-37F4A280F51B}"/>
              </a:ext>
            </a:extLst>
          </p:cNvPr>
          <p:cNvSpPr>
            <a:spLocks noGrp="1"/>
          </p:cNvSpPr>
          <p:nvPr>
            <p:ph type="title"/>
          </p:nvPr>
        </p:nvSpPr>
        <p:spPr/>
        <p:txBody>
          <a:bodyPr/>
          <a:lstStyle/>
          <a:p>
            <a:r>
              <a:rPr lang="en-US" dirty="0"/>
              <a:t>Lab follow along</a:t>
            </a:r>
          </a:p>
        </p:txBody>
      </p:sp>
      <p:sp>
        <p:nvSpPr>
          <p:cNvPr id="3" name="Text Placeholder 2">
            <a:extLst>
              <a:ext uri="{FF2B5EF4-FFF2-40B4-BE49-F238E27FC236}">
                <a16:creationId xmlns:a16="http://schemas.microsoft.com/office/drawing/2014/main" id="{BF10A681-CF96-1241-B217-B8202FDE36B3}"/>
              </a:ext>
            </a:extLst>
          </p:cNvPr>
          <p:cNvSpPr>
            <a:spLocks noGrp="1"/>
          </p:cNvSpPr>
          <p:nvPr>
            <p:ph type="body" idx="1"/>
          </p:nvPr>
        </p:nvSpPr>
        <p:spPr/>
        <p:txBody>
          <a:bodyPr/>
          <a:lstStyle/>
          <a:p>
            <a:pPr lvl="1"/>
            <a:r>
              <a:rPr lang="en-US" dirty="0"/>
              <a:t> So- in the example (8)- we create a channel (</a:t>
            </a:r>
            <a:r>
              <a:rPr lang="en-US" dirty="0" err="1"/>
              <a:t>ch</a:t>
            </a:r>
            <a:r>
              <a:rPr lang="en-US" dirty="0"/>
              <a:t>) with capacity two.</a:t>
            </a:r>
          </a:p>
          <a:p>
            <a:pPr lvl="1"/>
            <a:r>
              <a:rPr lang="en-US" dirty="0"/>
              <a:t> We then pass the channel to the </a:t>
            </a:r>
            <a:r>
              <a:rPr lang="en-US" b="1" dirty="0"/>
              <a:t>write</a:t>
            </a:r>
            <a:r>
              <a:rPr lang="en-US" dirty="0"/>
              <a:t> goroutine. Then we have everything sleep for 2 seconds. </a:t>
            </a:r>
            <a:r>
              <a:rPr lang="en-US" i="1" dirty="0"/>
              <a:t>During that 2 seconds the </a:t>
            </a:r>
            <a:r>
              <a:rPr lang="en-US" b="1" i="1" dirty="0"/>
              <a:t>write</a:t>
            </a:r>
            <a:r>
              <a:rPr lang="en-US" i="1" dirty="0"/>
              <a:t> goroutine is running concurrently</a:t>
            </a:r>
            <a:r>
              <a:rPr lang="en-US" dirty="0"/>
              <a:t>. </a:t>
            </a:r>
          </a:p>
          <a:p>
            <a:pPr lvl="1"/>
            <a:r>
              <a:rPr lang="en-US" dirty="0"/>
              <a:t>The </a:t>
            </a:r>
            <a:r>
              <a:rPr lang="en-US" b="1" dirty="0"/>
              <a:t>write</a:t>
            </a:r>
            <a:r>
              <a:rPr lang="en-US" dirty="0"/>
              <a:t> </a:t>
            </a:r>
            <a:r>
              <a:rPr lang="en-US" dirty="0" err="1"/>
              <a:t>goRoutine</a:t>
            </a:r>
            <a:r>
              <a:rPr lang="en-US" dirty="0"/>
              <a:t> has capacity 2. We’ve asked it to write values from 0 to 4 in the </a:t>
            </a:r>
            <a:r>
              <a:rPr lang="en-US" dirty="0" err="1"/>
              <a:t>ch</a:t>
            </a:r>
            <a:r>
              <a:rPr lang="en-US" dirty="0"/>
              <a:t> channel….SO…</a:t>
            </a:r>
          </a:p>
          <a:p>
            <a:pPr lvl="1"/>
            <a:r>
              <a:rPr lang="en-US" b="1" i="1" dirty="0"/>
              <a:t>The write </a:t>
            </a:r>
            <a:r>
              <a:rPr lang="en-US" b="1" i="1" dirty="0" err="1"/>
              <a:t>goRoutine</a:t>
            </a:r>
            <a:r>
              <a:rPr lang="en-US" b="1" i="1" dirty="0"/>
              <a:t> will write values 0 and 1 to the </a:t>
            </a:r>
            <a:r>
              <a:rPr lang="en-US" b="1" i="1" dirty="0" err="1"/>
              <a:t>ch</a:t>
            </a:r>
            <a:r>
              <a:rPr lang="en-US" b="1" i="1" dirty="0"/>
              <a:t> channel immediately and then BLOCK until at least one of those values is read from the </a:t>
            </a:r>
            <a:r>
              <a:rPr lang="en-US" b="1" i="1" dirty="0" err="1"/>
              <a:t>ch</a:t>
            </a:r>
            <a:r>
              <a:rPr lang="en-US" b="1" i="1" dirty="0"/>
              <a:t> channel.</a:t>
            </a:r>
          </a:p>
          <a:p>
            <a:endParaRPr lang="en-US" dirty="0"/>
          </a:p>
        </p:txBody>
      </p:sp>
      <p:pic>
        <p:nvPicPr>
          <p:cNvPr id="1026" name="Picture 2" descr="Image result for go gopher">
            <a:extLst>
              <a:ext uri="{FF2B5EF4-FFF2-40B4-BE49-F238E27FC236}">
                <a16:creationId xmlns:a16="http://schemas.microsoft.com/office/drawing/2014/main" id="{E4949170-C2CA-024F-9D52-7301C761D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215" y="5355014"/>
            <a:ext cx="2029569" cy="135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19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8EF7-A5C3-3B41-BE88-EFFB812245DF}"/>
              </a:ext>
            </a:extLst>
          </p:cNvPr>
          <p:cNvSpPr>
            <a:spLocks noGrp="1"/>
          </p:cNvSpPr>
          <p:nvPr>
            <p:ph type="title"/>
          </p:nvPr>
        </p:nvSpPr>
        <p:spPr/>
        <p:txBody>
          <a:bodyPr/>
          <a:lstStyle/>
          <a:p>
            <a:r>
              <a:rPr lang="en-US" dirty="0"/>
              <a:t>Continuing Lab follow along</a:t>
            </a:r>
          </a:p>
        </p:txBody>
      </p:sp>
      <p:sp>
        <p:nvSpPr>
          <p:cNvPr id="3" name="Text Placeholder 2">
            <a:extLst>
              <a:ext uri="{FF2B5EF4-FFF2-40B4-BE49-F238E27FC236}">
                <a16:creationId xmlns:a16="http://schemas.microsoft.com/office/drawing/2014/main" id="{8F5BBCB8-81CF-CA46-91F8-9CE86F52D576}"/>
              </a:ext>
            </a:extLst>
          </p:cNvPr>
          <p:cNvSpPr>
            <a:spLocks noGrp="1"/>
          </p:cNvSpPr>
          <p:nvPr>
            <p:ph type="body" idx="1"/>
          </p:nvPr>
        </p:nvSpPr>
        <p:spPr/>
        <p:txBody>
          <a:bodyPr/>
          <a:lstStyle/>
          <a:p>
            <a:pPr lvl="1"/>
            <a:r>
              <a:rPr lang="en-US" dirty="0"/>
              <a:t> After sleeping for 2 seconds the MAIN function will read ONE value (“0”) from the channel. </a:t>
            </a:r>
          </a:p>
          <a:p>
            <a:pPr lvl="1"/>
            <a:r>
              <a:rPr lang="en-US" dirty="0"/>
              <a:t>When this happens the channel is </a:t>
            </a:r>
            <a:r>
              <a:rPr lang="en-US" b="1" dirty="0"/>
              <a:t>immediately freed up to write the next value (2) to the channel</a:t>
            </a:r>
            <a:r>
              <a:rPr lang="en-US" dirty="0"/>
              <a:t>. </a:t>
            </a:r>
          </a:p>
          <a:p>
            <a:pPr marL="603250" lvl="1" indent="0">
              <a:buNone/>
            </a:pPr>
            <a:r>
              <a:rPr lang="en-US" sz="2000" dirty="0">
                <a:highlight>
                  <a:srgbClr val="FFFF00"/>
                </a:highlight>
                <a:latin typeface="American Typewriter" panose="02090604020004020304" pitchFamily="18" charset="77"/>
              </a:rPr>
              <a:t>successfully wrote 0 to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successfully wrote 1 to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read value 0 from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successfully wrote 2 to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read value 1 from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successfully wrote 3 to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read value 2 from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successfully wrote 4 to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read value 3 from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read value 4 from </a:t>
            </a:r>
            <a:r>
              <a:rPr lang="en-US" sz="2000" dirty="0" err="1">
                <a:highlight>
                  <a:srgbClr val="FFFF00"/>
                </a:highlight>
                <a:latin typeface="American Typewriter" panose="02090604020004020304" pitchFamily="18" charset="77"/>
              </a:rPr>
              <a:t>ch</a:t>
            </a:r>
            <a:endParaRPr lang="en-US" sz="2000" dirty="0">
              <a:highlight>
                <a:srgbClr val="FFFF00"/>
              </a:highlight>
              <a:latin typeface="American Typewriter" panose="02090604020004020304" pitchFamily="18" charset="77"/>
            </a:endParaRPr>
          </a:p>
        </p:txBody>
      </p:sp>
      <p:pic>
        <p:nvPicPr>
          <p:cNvPr id="2050" name="Picture 2" descr="Image result for go gopher">
            <a:extLst>
              <a:ext uri="{FF2B5EF4-FFF2-40B4-BE49-F238E27FC236}">
                <a16:creationId xmlns:a16="http://schemas.microsoft.com/office/drawing/2014/main" id="{5625975C-E769-6645-9CEE-546E69761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977" y="3429000"/>
            <a:ext cx="34925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84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04800" y="3109730"/>
            <a:ext cx="7772400" cy="120032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1" dirty="0"/>
              <a:t>Module Four:</a:t>
            </a:r>
            <a:br>
              <a:rPr lang="en-US" sz="3600" b="1" dirty="0"/>
            </a:br>
            <a:r>
              <a:rPr lang="en-US" sz="3600" b="1" dirty="0"/>
              <a:t>Concurrency and Routines</a:t>
            </a:r>
            <a:endParaRPr lang="en-US" sz="3600" b="1" i="0" u="none" strike="noStrike" cap="none" dirty="0">
              <a:solidFill>
                <a:schemeClr val="lt1"/>
              </a:solidFill>
              <a:latin typeface="Arial"/>
              <a:ea typeface="Arial"/>
              <a:cs typeface="Arial"/>
              <a:sym typeface="Arial"/>
            </a:endParaRPr>
          </a:p>
        </p:txBody>
      </p:sp>
      <p:pic>
        <p:nvPicPr>
          <p:cNvPr id="58" name="Shape 58" descr="DI name white.eps"/>
          <p:cNvPicPr preferRelativeResize="0"/>
          <p:nvPr/>
        </p:nvPicPr>
        <p:blipFill rotWithShape="1">
          <a:blip r:embed="rId3">
            <a:alphaModFix/>
          </a:blip>
          <a:srcRect/>
          <a:stretch/>
        </p:blipFill>
        <p:spPr>
          <a:xfrm>
            <a:off x="200214" y="335761"/>
            <a:ext cx="4371786" cy="485754"/>
          </a:xfrm>
          <a:prstGeom prst="rect">
            <a:avLst/>
          </a:prstGeom>
          <a:noFill/>
          <a:ln>
            <a:noFill/>
          </a:ln>
        </p:spPr>
      </p:pic>
    </p:spTree>
    <p:extLst>
      <p:ext uri="{BB962C8B-B14F-4D97-AF65-F5344CB8AC3E}">
        <p14:creationId xmlns:p14="http://schemas.microsoft.com/office/powerpoint/2010/main" val="3533834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CF32-C0A4-CF4B-8B5E-5960D7D5D3BD}"/>
              </a:ext>
            </a:extLst>
          </p:cNvPr>
          <p:cNvSpPr>
            <a:spLocks noGrp="1"/>
          </p:cNvSpPr>
          <p:nvPr>
            <p:ph type="title"/>
          </p:nvPr>
        </p:nvSpPr>
        <p:spPr/>
        <p:txBody>
          <a:bodyPr/>
          <a:lstStyle/>
          <a:p>
            <a:r>
              <a:rPr lang="en-US" dirty="0"/>
              <a:t>Deadlocks and Channels</a:t>
            </a:r>
          </a:p>
        </p:txBody>
      </p:sp>
      <p:sp>
        <p:nvSpPr>
          <p:cNvPr id="3" name="Text Placeholder 2">
            <a:extLst>
              <a:ext uri="{FF2B5EF4-FFF2-40B4-BE49-F238E27FC236}">
                <a16:creationId xmlns:a16="http://schemas.microsoft.com/office/drawing/2014/main" id="{EE0A5DBF-BA2B-0E47-AA14-948210E929DC}"/>
              </a:ext>
            </a:extLst>
          </p:cNvPr>
          <p:cNvSpPr>
            <a:spLocks noGrp="1"/>
          </p:cNvSpPr>
          <p:nvPr>
            <p:ph type="body" idx="1"/>
          </p:nvPr>
        </p:nvSpPr>
        <p:spPr/>
        <p:txBody>
          <a:bodyPr/>
          <a:lstStyle/>
          <a:p>
            <a:r>
              <a:rPr lang="en-US" dirty="0"/>
              <a:t> One issue with channels is that if you </a:t>
            </a:r>
            <a:r>
              <a:rPr lang="en-US" b="1" dirty="0"/>
              <a:t>write</a:t>
            </a:r>
            <a:r>
              <a:rPr lang="en-US" dirty="0"/>
              <a:t> to a channel but you never </a:t>
            </a:r>
            <a:r>
              <a:rPr lang="en-US" b="1" dirty="0"/>
              <a:t>receive from</a:t>
            </a:r>
            <a:r>
              <a:rPr lang="en-US" dirty="0"/>
              <a:t> that channel you end up with a </a:t>
            </a:r>
            <a:r>
              <a:rPr lang="en-US" b="1" dirty="0"/>
              <a:t>panic/error</a:t>
            </a:r>
            <a:r>
              <a:rPr lang="en-US" dirty="0"/>
              <a:t> resulting in </a:t>
            </a:r>
            <a:r>
              <a:rPr lang="en-US" b="1" dirty="0"/>
              <a:t>deadlock</a:t>
            </a:r>
          </a:p>
          <a:p>
            <a:r>
              <a:rPr lang="en-US" b="1" dirty="0"/>
              <a:t> </a:t>
            </a:r>
          </a:p>
          <a:p>
            <a:r>
              <a:rPr lang="en-US" dirty="0"/>
              <a:t>If you attempt to </a:t>
            </a:r>
            <a:r>
              <a:rPr lang="en-US" b="1" dirty="0"/>
              <a:t>overload</a:t>
            </a:r>
            <a:r>
              <a:rPr lang="en-US" dirty="0"/>
              <a:t> a channel over the buffering capacity you will also suffer a </a:t>
            </a:r>
            <a:r>
              <a:rPr lang="en-US" b="1" dirty="0"/>
              <a:t>panic</a:t>
            </a:r>
            <a:r>
              <a:rPr lang="en-US" dirty="0"/>
              <a:t> and </a:t>
            </a:r>
            <a:r>
              <a:rPr lang="en-US" b="1" dirty="0"/>
              <a:t>deadlock</a:t>
            </a:r>
            <a:r>
              <a:rPr lang="en-US" dirty="0"/>
              <a:t> error</a:t>
            </a:r>
          </a:p>
        </p:txBody>
      </p:sp>
      <p:pic>
        <p:nvPicPr>
          <p:cNvPr id="3074" name="Picture 2" descr="Image result for go gopher">
            <a:extLst>
              <a:ext uri="{FF2B5EF4-FFF2-40B4-BE49-F238E27FC236}">
                <a16:creationId xmlns:a16="http://schemas.microsoft.com/office/drawing/2014/main" id="{BC8EC1E0-253C-4D40-93C5-24923FB6F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644" y="4600280"/>
            <a:ext cx="2810711" cy="210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963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5C96-69A2-8244-8C80-A4C579F9F5B1}"/>
              </a:ext>
            </a:extLst>
          </p:cNvPr>
          <p:cNvSpPr>
            <a:spLocks noGrp="1"/>
          </p:cNvSpPr>
          <p:nvPr>
            <p:ph type="title"/>
          </p:nvPr>
        </p:nvSpPr>
        <p:spPr/>
        <p:txBody>
          <a:bodyPr/>
          <a:lstStyle/>
          <a:p>
            <a:r>
              <a:rPr lang="en-US" dirty="0"/>
              <a:t>Capacity and length of channels</a:t>
            </a:r>
          </a:p>
        </p:txBody>
      </p:sp>
      <p:sp>
        <p:nvSpPr>
          <p:cNvPr id="3" name="Text Placeholder 2">
            <a:extLst>
              <a:ext uri="{FF2B5EF4-FFF2-40B4-BE49-F238E27FC236}">
                <a16:creationId xmlns:a16="http://schemas.microsoft.com/office/drawing/2014/main" id="{902F45B1-8247-CB49-8457-EE3874495B49}"/>
              </a:ext>
            </a:extLst>
          </p:cNvPr>
          <p:cNvSpPr>
            <a:spLocks noGrp="1"/>
          </p:cNvSpPr>
          <p:nvPr>
            <p:ph type="body" idx="1"/>
          </p:nvPr>
        </p:nvSpPr>
        <p:spPr/>
        <p:txBody>
          <a:bodyPr/>
          <a:lstStyle/>
          <a:p>
            <a:r>
              <a:rPr lang="en-US" dirty="0"/>
              <a:t> Go comes with built-in functions that can help you determine the </a:t>
            </a:r>
            <a:r>
              <a:rPr lang="en-US" b="1" dirty="0"/>
              <a:t>capacity</a:t>
            </a:r>
            <a:r>
              <a:rPr lang="en-US" dirty="0"/>
              <a:t> (“cap”) and </a:t>
            </a:r>
            <a:r>
              <a:rPr lang="en-US" b="1" dirty="0"/>
              <a:t>length</a:t>
            </a:r>
            <a:r>
              <a:rPr lang="en-US" dirty="0"/>
              <a:t> (“</a:t>
            </a:r>
            <a:r>
              <a:rPr lang="en-US" dirty="0" err="1"/>
              <a:t>len</a:t>
            </a:r>
            <a:r>
              <a:rPr lang="en-US" dirty="0"/>
              <a:t>”) of the channels.</a:t>
            </a:r>
          </a:p>
          <a:p>
            <a:pPr lvl="1"/>
            <a:r>
              <a:rPr lang="en-US" dirty="0"/>
              <a:t>Obviously the capacity is the declared values capacity at the initialization of the buffer</a:t>
            </a:r>
          </a:p>
          <a:p>
            <a:pPr lvl="1"/>
            <a:r>
              <a:rPr lang="en-US" dirty="0"/>
              <a:t>The </a:t>
            </a:r>
            <a:r>
              <a:rPr lang="en-US" b="1" dirty="0"/>
              <a:t>length</a:t>
            </a:r>
            <a:r>
              <a:rPr lang="en-US" dirty="0"/>
              <a:t> is the current length of the current buffer</a:t>
            </a:r>
          </a:p>
        </p:txBody>
      </p:sp>
      <p:pic>
        <p:nvPicPr>
          <p:cNvPr id="4098" name="Picture 2" descr="Image result for go gopher">
            <a:extLst>
              <a:ext uri="{FF2B5EF4-FFF2-40B4-BE49-F238E27FC236}">
                <a16:creationId xmlns:a16="http://schemas.microsoft.com/office/drawing/2014/main" id="{83B15448-A3C8-2745-A471-97A63BFFD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7" y="4076699"/>
            <a:ext cx="34925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299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2C32-436C-E94A-99C7-B94D862E708B}"/>
              </a:ext>
            </a:extLst>
          </p:cNvPr>
          <p:cNvSpPr>
            <a:spLocks noGrp="1"/>
          </p:cNvSpPr>
          <p:nvPr>
            <p:ph type="title"/>
          </p:nvPr>
        </p:nvSpPr>
        <p:spPr/>
        <p:txBody>
          <a:bodyPr/>
          <a:lstStyle/>
          <a:p>
            <a:r>
              <a:rPr lang="en-US" dirty="0" err="1"/>
              <a:t>WaitGroups</a:t>
            </a:r>
            <a:endParaRPr lang="en-US" dirty="0"/>
          </a:p>
        </p:txBody>
      </p:sp>
      <p:sp>
        <p:nvSpPr>
          <p:cNvPr id="3" name="Text Placeholder 2">
            <a:extLst>
              <a:ext uri="{FF2B5EF4-FFF2-40B4-BE49-F238E27FC236}">
                <a16:creationId xmlns:a16="http://schemas.microsoft.com/office/drawing/2014/main" id="{3C3EF5E8-8940-3F44-80E6-3E5AED4175D3}"/>
              </a:ext>
            </a:extLst>
          </p:cNvPr>
          <p:cNvSpPr>
            <a:spLocks noGrp="1"/>
          </p:cNvSpPr>
          <p:nvPr>
            <p:ph type="body" idx="1"/>
          </p:nvPr>
        </p:nvSpPr>
        <p:spPr/>
        <p:txBody>
          <a:bodyPr/>
          <a:lstStyle/>
          <a:p>
            <a:r>
              <a:rPr lang="en-US" dirty="0"/>
              <a:t> So- let’s say we want to wait for completion of multiple </a:t>
            </a:r>
            <a:r>
              <a:rPr lang="en-US" dirty="0" err="1"/>
              <a:t>goRoutines</a:t>
            </a:r>
            <a:r>
              <a:rPr lang="en-US" dirty="0"/>
              <a:t> in the </a:t>
            </a:r>
            <a:r>
              <a:rPr lang="en-US" b="1" dirty="0"/>
              <a:t>main</a:t>
            </a:r>
            <a:r>
              <a:rPr lang="en-US" dirty="0"/>
              <a:t> function…</a:t>
            </a:r>
          </a:p>
          <a:p>
            <a:endParaRPr lang="en-US" dirty="0"/>
          </a:p>
          <a:p>
            <a:r>
              <a:rPr lang="en-US" dirty="0"/>
              <a:t>The way that we do this is to create a </a:t>
            </a:r>
            <a:r>
              <a:rPr lang="en-US" b="1" dirty="0" err="1"/>
              <a:t>WaitGroup</a:t>
            </a:r>
            <a:r>
              <a:rPr lang="en-US" dirty="0"/>
              <a:t>- which is used to wait for a collection of </a:t>
            </a:r>
            <a:r>
              <a:rPr lang="en-US" dirty="0" err="1"/>
              <a:t>goRoutines</a:t>
            </a:r>
            <a:r>
              <a:rPr lang="en-US" dirty="0"/>
              <a:t> to finish executing.</a:t>
            </a:r>
          </a:p>
        </p:txBody>
      </p:sp>
      <p:pic>
        <p:nvPicPr>
          <p:cNvPr id="5122" name="Picture 2" descr="Image result for go gopher">
            <a:extLst>
              <a:ext uri="{FF2B5EF4-FFF2-40B4-BE49-F238E27FC236}">
                <a16:creationId xmlns:a16="http://schemas.microsoft.com/office/drawing/2014/main" id="{FD4F7B69-CFD8-BC4A-A6D6-8B6390B41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970" y="3874415"/>
            <a:ext cx="2778779" cy="2778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283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4629-EF1B-CF4F-8A12-E29B20F0DCAC}"/>
              </a:ext>
            </a:extLst>
          </p:cNvPr>
          <p:cNvSpPr>
            <a:spLocks noGrp="1"/>
          </p:cNvSpPr>
          <p:nvPr>
            <p:ph type="title"/>
          </p:nvPr>
        </p:nvSpPr>
        <p:spPr/>
        <p:txBody>
          <a:bodyPr/>
          <a:lstStyle/>
          <a:p>
            <a:r>
              <a:rPr lang="en-US" dirty="0" err="1"/>
              <a:t>WaitGroups</a:t>
            </a:r>
            <a:endParaRPr lang="en-US" dirty="0"/>
          </a:p>
        </p:txBody>
      </p:sp>
      <p:sp>
        <p:nvSpPr>
          <p:cNvPr id="3" name="Text Placeholder 2">
            <a:extLst>
              <a:ext uri="{FF2B5EF4-FFF2-40B4-BE49-F238E27FC236}">
                <a16:creationId xmlns:a16="http://schemas.microsoft.com/office/drawing/2014/main" id="{D6D589E1-37F8-7D48-96B2-8AF5CDE7828B}"/>
              </a:ext>
            </a:extLst>
          </p:cNvPr>
          <p:cNvSpPr>
            <a:spLocks noGrp="1"/>
          </p:cNvSpPr>
          <p:nvPr>
            <p:ph type="body" idx="1"/>
          </p:nvPr>
        </p:nvSpPr>
        <p:spPr/>
        <p:txBody>
          <a:bodyPr/>
          <a:lstStyle/>
          <a:p>
            <a:r>
              <a:rPr lang="en-US" dirty="0"/>
              <a:t> So </a:t>
            </a:r>
            <a:r>
              <a:rPr lang="en-US" b="1" dirty="0" err="1"/>
              <a:t>WaitGroup</a:t>
            </a:r>
            <a:r>
              <a:rPr lang="en-US" dirty="0"/>
              <a:t> is a struct type. In the lab we are initially creating a zero value variable of type </a:t>
            </a:r>
            <a:r>
              <a:rPr lang="en-US" b="1" dirty="0" err="1"/>
              <a:t>WaitGroup</a:t>
            </a:r>
            <a:r>
              <a:rPr lang="en-US" b="1" dirty="0"/>
              <a:t> </a:t>
            </a:r>
            <a:r>
              <a:rPr lang="en-US" dirty="0"/>
              <a:t>and then pass that address to our function.</a:t>
            </a:r>
          </a:p>
          <a:p>
            <a:r>
              <a:rPr lang="en-US" dirty="0"/>
              <a:t> What is happening in the lab is:</a:t>
            </a:r>
          </a:p>
          <a:p>
            <a:pPr lvl="1"/>
            <a:r>
              <a:rPr lang="en-US" dirty="0"/>
              <a:t>We create the </a:t>
            </a:r>
            <a:r>
              <a:rPr lang="en-US" b="1" dirty="0" err="1"/>
              <a:t>waitgroup</a:t>
            </a:r>
            <a:endParaRPr lang="en-US" b="1" dirty="0"/>
          </a:p>
          <a:p>
            <a:pPr lvl="1"/>
            <a:r>
              <a:rPr lang="en-US" dirty="0"/>
              <a:t>We create the </a:t>
            </a:r>
            <a:r>
              <a:rPr lang="en-US" b="1" dirty="0"/>
              <a:t>process</a:t>
            </a:r>
            <a:r>
              <a:rPr lang="en-US" dirty="0"/>
              <a:t> function</a:t>
            </a:r>
          </a:p>
          <a:p>
            <a:pPr lvl="1"/>
            <a:r>
              <a:rPr lang="en-US" dirty="0"/>
              <a:t>We spawn three copies of the </a:t>
            </a:r>
            <a:r>
              <a:rPr lang="en-US" b="1" dirty="0"/>
              <a:t>process</a:t>
            </a:r>
            <a:r>
              <a:rPr lang="en-US" dirty="0"/>
              <a:t> function</a:t>
            </a:r>
          </a:p>
          <a:p>
            <a:pPr lvl="1"/>
            <a:r>
              <a:rPr lang="en-US" dirty="0"/>
              <a:t>With </a:t>
            </a:r>
            <a:r>
              <a:rPr lang="en-US" b="1" dirty="0" err="1"/>
              <a:t>wg.Wait</a:t>
            </a:r>
            <a:r>
              <a:rPr lang="en-US" b="1" dirty="0"/>
              <a:t>()</a:t>
            </a:r>
            <a:r>
              <a:rPr lang="en-US" dirty="0"/>
              <a:t> we </a:t>
            </a:r>
            <a:r>
              <a:rPr lang="en-US" b="1" dirty="0"/>
              <a:t>wait</a:t>
            </a:r>
            <a:r>
              <a:rPr lang="en-US" dirty="0"/>
              <a:t> until all three of those processes are done running, then…</a:t>
            </a:r>
          </a:p>
          <a:p>
            <a:pPr lvl="1"/>
            <a:r>
              <a:rPr lang="en-US" dirty="0"/>
              <a:t>We exit.</a:t>
            </a:r>
          </a:p>
          <a:p>
            <a:pPr lvl="1"/>
            <a:r>
              <a:rPr lang="en-US" b="1" dirty="0"/>
              <a:t>NOTE</a:t>
            </a:r>
            <a:r>
              <a:rPr lang="en-US" dirty="0"/>
              <a:t>: </a:t>
            </a:r>
            <a:r>
              <a:rPr lang="en-US" dirty="0" err="1"/>
              <a:t>GoRoutines</a:t>
            </a:r>
            <a:r>
              <a:rPr lang="en-US" dirty="0"/>
              <a:t> will NOT run synchronously- order?</a:t>
            </a:r>
            <a:endParaRPr lang="en-US" b="1" dirty="0"/>
          </a:p>
        </p:txBody>
      </p:sp>
      <p:pic>
        <p:nvPicPr>
          <p:cNvPr id="6146" name="Picture 2" descr="Image result for go gopher">
            <a:extLst>
              <a:ext uri="{FF2B5EF4-FFF2-40B4-BE49-F238E27FC236}">
                <a16:creationId xmlns:a16="http://schemas.microsoft.com/office/drawing/2014/main" id="{4C0A50A4-CF09-6245-B855-75812BA9A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603" y="2988297"/>
            <a:ext cx="1035222" cy="168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259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CA4C-40E6-BF42-8F85-074C7D3FFB19}"/>
              </a:ext>
            </a:extLst>
          </p:cNvPr>
          <p:cNvSpPr>
            <a:spLocks noGrp="1"/>
          </p:cNvSpPr>
          <p:nvPr>
            <p:ph type="title"/>
          </p:nvPr>
        </p:nvSpPr>
        <p:spPr/>
        <p:txBody>
          <a:bodyPr/>
          <a:lstStyle/>
          <a:p>
            <a:r>
              <a:rPr lang="en-US" dirty="0"/>
              <a:t>Worker Pools</a:t>
            </a:r>
          </a:p>
        </p:txBody>
      </p:sp>
      <p:sp>
        <p:nvSpPr>
          <p:cNvPr id="3" name="Text Placeholder 2">
            <a:extLst>
              <a:ext uri="{FF2B5EF4-FFF2-40B4-BE49-F238E27FC236}">
                <a16:creationId xmlns:a16="http://schemas.microsoft.com/office/drawing/2014/main" id="{599C9486-7DEB-5144-8BAC-2613D3C71E2C}"/>
              </a:ext>
            </a:extLst>
          </p:cNvPr>
          <p:cNvSpPr>
            <a:spLocks noGrp="1"/>
          </p:cNvSpPr>
          <p:nvPr>
            <p:ph type="body" idx="1"/>
          </p:nvPr>
        </p:nvSpPr>
        <p:spPr/>
        <p:txBody>
          <a:bodyPr/>
          <a:lstStyle/>
          <a:p>
            <a:r>
              <a:rPr lang="en-US" dirty="0"/>
              <a:t> So- </a:t>
            </a:r>
            <a:r>
              <a:rPr lang="en-US" b="1" dirty="0"/>
              <a:t>worker pools </a:t>
            </a:r>
            <a:r>
              <a:rPr lang="en-US" dirty="0"/>
              <a:t>are useful for things like setting up a pool of threads that basically hang out and </a:t>
            </a:r>
            <a:r>
              <a:rPr lang="en-US" b="1" dirty="0"/>
              <a:t>wait</a:t>
            </a:r>
            <a:r>
              <a:rPr lang="en-US" dirty="0"/>
              <a:t> for tasks to be assigned to them.</a:t>
            </a:r>
          </a:p>
          <a:p>
            <a:r>
              <a:rPr lang="en-US" dirty="0"/>
              <a:t> So in </a:t>
            </a:r>
            <a:r>
              <a:rPr lang="en-US" b="1" dirty="0"/>
              <a:t>my</a:t>
            </a:r>
            <a:r>
              <a:rPr lang="en-US" dirty="0"/>
              <a:t> case- there have been situations where I have needed to move millions of </a:t>
            </a:r>
            <a:r>
              <a:rPr lang="en-US" dirty="0" err="1"/>
              <a:t>api</a:t>
            </a:r>
            <a:r>
              <a:rPr lang="en-US" dirty="0"/>
              <a:t> hits (for millions of sites) to an extremely large </a:t>
            </a:r>
            <a:r>
              <a:rPr lang="en-US" dirty="0" err="1"/>
              <a:t>postgres</a:t>
            </a:r>
            <a:r>
              <a:rPr lang="en-US" dirty="0"/>
              <a:t> database asynchronously.</a:t>
            </a:r>
          </a:p>
        </p:txBody>
      </p:sp>
      <p:pic>
        <p:nvPicPr>
          <p:cNvPr id="7170" name="Picture 2" descr="Image result for go gopher">
            <a:extLst>
              <a:ext uri="{FF2B5EF4-FFF2-40B4-BE49-F238E27FC236}">
                <a16:creationId xmlns:a16="http://schemas.microsoft.com/office/drawing/2014/main" id="{D80949F4-76DD-0141-B128-C7EE29A31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484" y="4289969"/>
            <a:ext cx="2179032" cy="239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496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9B48-98BE-0542-AA51-96761538CBD0}"/>
              </a:ext>
            </a:extLst>
          </p:cNvPr>
          <p:cNvSpPr>
            <a:spLocks noGrp="1"/>
          </p:cNvSpPr>
          <p:nvPr>
            <p:ph type="title"/>
          </p:nvPr>
        </p:nvSpPr>
        <p:spPr/>
        <p:txBody>
          <a:bodyPr/>
          <a:lstStyle/>
          <a:p>
            <a:r>
              <a:rPr lang="en-US" dirty="0"/>
              <a:t>Worker Pools</a:t>
            </a:r>
          </a:p>
        </p:txBody>
      </p:sp>
      <p:sp>
        <p:nvSpPr>
          <p:cNvPr id="3" name="Text Placeholder 2">
            <a:extLst>
              <a:ext uri="{FF2B5EF4-FFF2-40B4-BE49-F238E27FC236}">
                <a16:creationId xmlns:a16="http://schemas.microsoft.com/office/drawing/2014/main" id="{70342F2F-06B6-CC48-A28B-AAF8A6AA1C66}"/>
              </a:ext>
            </a:extLst>
          </p:cNvPr>
          <p:cNvSpPr>
            <a:spLocks noGrp="1"/>
          </p:cNvSpPr>
          <p:nvPr>
            <p:ph type="body" idx="1"/>
          </p:nvPr>
        </p:nvSpPr>
        <p:spPr/>
        <p:txBody>
          <a:bodyPr/>
          <a:lstStyle/>
          <a:p>
            <a:r>
              <a:rPr lang="en-US" dirty="0"/>
              <a:t> So it’s nice to have multiple threads pre-made that basically hang out and wait for tasks to be sent (</a:t>
            </a:r>
            <a:r>
              <a:rPr lang="en-US" dirty="0" err="1"/>
              <a:t>i.e</a:t>
            </a:r>
            <a:r>
              <a:rPr lang="en-US" dirty="0"/>
              <a:t>: receive hits from said database). </a:t>
            </a:r>
          </a:p>
          <a:p>
            <a:r>
              <a:rPr lang="en-US" b="1" dirty="0"/>
              <a:t> Worker Pools</a:t>
            </a:r>
            <a:r>
              <a:rPr lang="en-US" dirty="0"/>
              <a:t> are the ideal solution for this.</a:t>
            </a:r>
          </a:p>
          <a:p>
            <a:r>
              <a:rPr lang="en-US" b="1" dirty="0"/>
              <a:t> So let’s talk through them…</a:t>
            </a:r>
          </a:p>
        </p:txBody>
      </p:sp>
      <p:pic>
        <p:nvPicPr>
          <p:cNvPr id="8194" name="Picture 2" descr="Image result for go gopher">
            <a:extLst>
              <a:ext uri="{FF2B5EF4-FFF2-40B4-BE49-F238E27FC236}">
                <a16:creationId xmlns:a16="http://schemas.microsoft.com/office/drawing/2014/main" id="{012B19B5-9668-3144-BB42-458703B79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805" y="4127565"/>
            <a:ext cx="49530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850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8DCD-2713-6747-A815-9E65A6006E81}"/>
              </a:ext>
            </a:extLst>
          </p:cNvPr>
          <p:cNvSpPr>
            <a:spLocks noGrp="1"/>
          </p:cNvSpPr>
          <p:nvPr>
            <p:ph type="title"/>
          </p:nvPr>
        </p:nvSpPr>
        <p:spPr/>
        <p:txBody>
          <a:bodyPr/>
          <a:lstStyle/>
          <a:p>
            <a:r>
              <a:rPr lang="en-US" dirty="0"/>
              <a:t>Worker Pools</a:t>
            </a:r>
          </a:p>
        </p:txBody>
      </p:sp>
      <p:sp>
        <p:nvSpPr>
          <p:cNvPr id="3" name="Text Placeholder 2">
            <a:extLst>
              <a:ext uri="{FF2B5EF4-FFF2-40B4-BE49-F238E27FC236}">
                <a16:creationId xmlns:a16="http://schemas.microsoft.com/office/drawing/2014/main" id="{DD235E3D-F4B4-E24F-B4F2-B7F881E08056}"/>
              </a:ext>
            </a:extLst>
          </p:cNvPr>
          <p:cNvSpPr>
            <a:spLocks noGrp="1"/>
          </p:cNvSpPr>
          <p:nvPr>
            <p:ph type="body" idx="1"/>
          </p:nvPr>
        </p:nvSpPr>
        <p:spPr/>
        <p:txBody>
          <a:bodyPr/>
          <a:lstStyle/>
          <a:p>
            <a:r>
              <a:rPr lang="en-US" dirty="0"/>
              <a:t>So let’s repeat this- </a:t>
            </a:r>
            <a:r>
              <a:rPr lang="en-US" b="1" dirty="0"/>
              <a:t>a worker pool is basically a collection of threads (channels) that hang out, wait for tasks to be assigned to them, do the tasks, then say “READY FOR NEXT TASK!”</a:t>
            </a:r>
            <a:endParaRPr lang="en-US" dirty="0"/>
          </a:p>
          <a:p>
            <a:r>
              <a:rPr lang="en-US" dirty="0"/>
              <a:t> So we’re going to walk through a fairly simple task in the lab section. It’s a nonsensical application- but should teach us about workers pools.</a:t>
            </a:r>
          </a:p>
        </p:txBody>
      </p:sp>
      <p:pic>
        <p:nvPicPr>
          <p:cNvPr id="9218" name="Picture 2" descr="Image result for go gopher">
            <a:extLst>
              <a:ext uri="{FF2B5EF4-FFF2-40B4-BE49-F238E27FC236}">
                <a16:creationId xmlns:a16="http://schemas.microsoft.com/office/drawing/2014/main" id="{5144B535-6688-2B46-A8E3-254D8F4F6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210" y="4487452"/>
            <a:ext cx="2057695" cy="205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945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52A3-721D-4942-A6DE-4D25463982DA}"/>
              </a:ext>
            </a:extLst>
          </p:cNvPr>
          <p:cNvSpPr>
            <a:spLocks noGrp="1"/>
          </p:cNvSpPr>
          <p:nvPr>
            <p:ph type="title"/>
          </p:nvPr>
        </p:nvSpPr>
        <p:spPr/>
        <p:txBody>
          <a:bodyPr/>
          <a:lstStyle/>
          <a:p>
            <a:r>
              <a:rPr lang="en-US" dirty="0"/>
              <a:t>Worker Pool labs</a:t>
            </a:r>
          </a:p>
        </p:txBody>
      </p:sp>
      <p:sp>
        <p:nvSpPr>
          <p:cNvPr id="3" name="Text Placeholder 2">
            <a:extLst>
              <a:ext uri="{FF2B5EF4-FFF2-40B4-BE49-F238E27FC236}">
                <a16:creationId xmlns:a16="http://schemas.microsoft.com/office/drawing/2014/main" id="{B9F69D66-2292-D748-B4D6-E104E2F3E511}"/>
              </a:ext>
            </a:extLst>
          </p:cNvPr>
          <p:cNvSpPr>
            <a:spLocks noGrp="1"/>
          </p:cNvSpPr>
          <p:nvPr>
            <p:ph type="body" idx="1"/>
          </p:nvPr>
        </p:nvSpPr>
        <p:spPr/>
        <p:txBody>
          <a:bodyPr/>
          <a:lstStyle/>
          <a:p>
            <a:r>
              <a:rPr lang="en-US" dirty="0"/>
              <a:t> So head over to the presentation 4 lab and let’s put together our worker pool channels!</a:t>
            </a:r>
          </a:p>
        </p:txBody>
      </p:sp>
      <p:pic>
        <p:nvPicPr>
          <p:cNvPr id="14338" name="Picture 2" descr="Image result for go gopher">
            <a:extLst>
              <a:ext uri="{FF2B5EF4-FFF2-40B4-BE49-F238E27FC236}">
                <a16:creationId xmlns:a16="http://schemas.microsoft.com/office/drawing/2014/main" id="{CF36555D-B0BD-6049-B0A5-4591266B8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748" y="2945222"/>
            <a:ext cx="2679700" cy="30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014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AB85-B6E5-E04B-9F04-E224BB95E047}"/>
              </a:ext>
            </a:extLst>
          </p:cNvPr>
          <p:cNvSpPr>
            <a:spLocks noGrp="1"/>
          </p:cNvSpPr>
          <p:nvPr>
            <p:ph type="title"/>
          </p:nvPr>
        </p:nvSpPr>
        <p:spPr/>
        <p:txBody>
          <a:bodyPr/>
          <a:lstStyle/>
          <a:p>
            <a:r>
              <a:rPr lang="en-US" dirty="0"/>
              <a:t>Introduction to Mutex</a:t>
            </a:r>
          </a:p>
        </p:txBody>
      </p:sp>
      <p:sp>
        <p:nvSpPr>
          <p:cNvPr id="3" name="Text Placeholder 2">
            <a:extLst>
              <a:ext uri="{FF2B5EF4-FFF2-40B4-BE49-F238E27FC236}">
                <a16:creationId xmlns:a16="http://schemas.microsoft.com/office/drawing/2014/main" id="{22637A57-84E2-A448-B4CE-47A2DFC95CC6}"/>
              </a:ext>
            </a:extLst>
          </p:cNvPr>
          <p:cNvSpPr>
            <a:spLocks noGrp="1"/>
          </p:cNvSpPr>
          <p:nvPr>
            <p:ph type="body" idx="1"/>
          </p:nvPr>
        </p:nvSpPr>
        <p:spPr/>
        <p:txBody>
          <a:bodyPr/>
          <a:lstStyle/>
          <a:p>
            <a:r>
              <a:rPr lang="en-US" dirty="0"/>
              <a:t> So- to understand mutex we first must understand the concept of </a:t>
            </a:r>
            <a:r>
              <a:rPr lang="en-US" b="1" dirty="0"/>
              <a:t>critical section</a:t>
            </a:r>
            <a:r>
              <a:rPr lang="en-US" dirty="0"/>
              <a:t> regarding concurrent programming.</a:t>
            </a:r>
          </a:p>
          <a:p>
            <a:r>
              <a:rPr lang="en-US" dirty="0"/>
              <a:t> Let’s say you have a database that you want to do concurrent writes to. Call it </a:t>
            </a:r>
            <a:r>
              <a:rPr lang="en-US" b="1" dirty="0" err="1"/>
              <a:t>Thanos</a:t>
            </a:r>
            <a:r>
              <a:rPr lang="en-US" dirty="0"/>
              <a:t>. He’s defined as an INT- which represents the number of infinity stones which you currently </a:t>
            </a:r>
            <a:r>
              <a:rPr lang="en-US" dirty="0" err="1"/>
              <a:t>posess</a:t>
            </a:r>
            <a:r>
              <a:rPr lang="en-US" dirty="0"/>
              <a:t>.</a:t>
            </a:r>
          </a:p>
        </p:txBody>
      </p:sp>
      <p:pic>
        <p:nvPicPr>
          <p:cNvPr id="15362" name="Picture 2" descr="Image result for gopher, infinity stones">
            <a:extLst>
              <a:ext uri="{FF2B5EF4-FFF2-40B4-BE49-F238E27FC236}">
                <a16:creationId xmlns:a16="http://schemas.microsoft.com/office/drawing/2014/main" id="{707523F6-71ED-7048-8EB7-600177C68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8046" y="4609706"/>
            <a:ext cx="1767321" cy="1935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404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E9A8-B12A-7A4B-8E6D-B78F5606ED1E}"/>
              </a:ext>
            </a:extLst>
          </p:cNvPr>
          <p:cNvSpPr>
            <a:spLocks noGrp="1"/>
          </p:cNvSpPr>
          <p:nvPr>
            <p:ph type="title"/>
          </p:nvPr>
        </p:nvSpPr>
        <p:spPr/>
        <p:txBody>
          <a:bodyPr/>
          <a:lstStyle/>
          <a:p>
            <a:r>
              <a:rPr lang="en-US" dirty="0"/>
              <a:t>Continuing with our </a:t>
            </a:r>
            <a:r>
              <a:rPr lang="en-US" dirty="0" err="1"/>
              <a:t>Thanos</a:t>
            </a:r>
            <a:r>
              <a:rPr lang="en-US" dirty="0"/>
              <a:t> example</a:t>
            </a:r>
          </a:p>
        </p:txBody>
      </p:sp>
      <p:sp>
        <p:nvSpPr>
          <p:cNvPr id="3" name="Text Placeholder 2">
            <a:extLst>
              <a:ext uri="{FF2B5EF4-FFF2-40B4-BE49-F238E27FC236}">
                <a16:creationId xmlns:a16="http://schemas.microsoft.com/office/drawing/2014/main" id="{3995236C-98FC-AB43-8000-1E4DCAB035E9}"/>
              </a:ext>
            </a:extLst>
          </p:cNvPr>
          <p:cNvSpPr>
            <a:spLocks noGrp="1"/>
          </p:cNvSpPr>
          <p:nvPr>
            <p:ph type="body" idx="1"/>
          </p:nvPr>
        </p:nvSpPr>
        <p:spPr/>
        <p:txBody>
          <a:bodyPr/>
          <a:lstStyle/>
          <a:p>
            <a:r>
              <a:rPr lang="en-US" dirty="0"/>
              <a:t> So with each new infinity stone gained we want to </a:t>
            </a:r>
            <a:r>
              <a:rPr lang="en-US" b="1" dirty="0"/>
              <a:t>increment</a:t>
            </a:r>
            <a:r>
              <a:rPr lang="en-US" dirty="0"/>
              <a:t> our </a:t>
            </a:r>
            <a:r>
              <a:rPr lang="en-US" dirty="0" err="1"/>
              <a:t>Thanos</a:t>
            </a:r>
            <a:r>
              <a:rPr lang="en-US" dirty="0"/>
              <a:t> with a +1. </a:t>
            </a:r>
            <a:r>
              <a:rPr lang="en-US" b="1" i="1" dirty="0"/>
              <a:t>But you must get them in a certain order!!</a:t>
            </a:r>
            <a:r>
              <a:rPr lang="en-US" dirty="0"/>
              <a:t> So you send out two teams of bad guys to get you two infinity stones </a:t>
            </a:r>
            <a:r>
              <a:rPr lang="en-US" b="1" dirty="0"/>
              <a:t>concurrently</a:t>
            </a:r>
            <a:endParaRPr lang="en-US" dirty="0"/>
          </a:p>
          <a:p>
            <a:r>
              <a:rPr lang="en-US" dirty="0"/>
              <a:t>These bad guys both get infinity stones BUT- </a:t>
            </a:r>
            <a:r>
              <a:rPr lang="en-US" i="1" dirty="0"/>
              <a:t>who gets back to you first? What if they get back to you at the same time? How do you control this??</a:t>
            </a:r>
            <a:endParaRPr lang="en-US" dirty="0"/>
          </a:p>
        </p:txBody>
      </p:sp>
      <p:pic>
        <p:nvPicPr>
          <p:cNvPr id="16386" name="Picture 2" descr="Image result for golang gopher, infinity stones">
            <a:extLst>
              <a:ext uri="{FF2B5EF4-FFF2-40B4-BE49-F238E27FC236}">
                <a16:creationId xmlns:a16="http://schemas.microsoft.com/office/drawing/2014/main" id="{C01FF0EC-172F-9C4D-9F59-32D270D73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458" y="5022131"/>
            <a:ext cx="1551297" cy="1551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296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sz="3600" dirty="0"/>
              <a:t>Concurrency vs Parallelism in GO</a:t>
            </a:r>
            <a:endParaRPr sz="3600" dirty="0"/>
          </a:p>
        </p:txBody>
      </p:sp>
      <p:sp>
        <p:nvSpPr>
          <p:cNvPr id="115" name="Shape 115"/>
          <p:cNvSpPr txBox="1">
            <a:spLocks noGrp="1"/>
          </p:cNvSpPr>
          <p:nvPr>
            <p:ph type="body" idx="1"/>
          </p:nvPr>
        </p:nvSpPr>
        <p:spPr>
          <a:xfrm>
            <a:off x="76200" y="1240810"/>
            <a:ext cx="8991600" cy="4194219"/>
          </a:xfrm>
          <a:prstGeom prst="rect">
            <a:avLst/>
          </a:prstGeom>
        </p:spPr>
        <p:txBody>
          <a:bodyPr lIns="91425" tIns="91425" rIns="91425" bIns="91425" anchor="t" anchorCtr="0">
            <a:noAutofit/>
          </a:bodyPr>
          <a:lstStyle/>
          <a:p>
            <a:pPr lvl="1">
              <a:spcBef>
                <a:spcPts val="0"/>
              </a:spcBef>
            </a:pPr>
            <a:r>
              <a:rPr lang="en-US" dirty="0">
                <a:solidFill>
                  <a:schemeClr val="tx1"/>
                </a:solidFill>
              </a:rPr>
              <a:t> So let’s talk Parallelism vs Concurrency. A quick example:</a:t>
            </a:r>
          </a:p>
          <a:p>
            <a:pPr lvl="2">
              <a:spcBef>
                <a:spcPts val="0"/>
              </a:spcBef>
            </a:pPr>
            <a:r>
              <a:rPr lang="en-US" b="1" dirty="0">
                <a:solidFill>
                  <a:schemeClr val="tx1"/>
                </a:solidFill>
              </a:rPr>
              <a:t>Concurrency</a:t>
            </a:r>
            <a:r>
              <a:rPr lang="en-US" dirty="0">
                <a:solidFill>
                  <a:schemeClr val="tx1"/>
                </a:solidFill>
              </a:rPr>
              <a:t>: </a:t>
            </a:r>
          </a:p>
          <a:p>
            <a:pPr lvl="3">
              <a:spcBef>
                <a:spcPts val="0"/>
              </a:spcBef>
            </a:pPr>
            <a:r>
              <a:rPr lang="en-US" i="1" dirty="0">
                <a:solidFill>
                  <a:schemeClr val="tx1"/>
                </a:solidFill>
              </a:rPr>
              <a:t>I’m out jogging. I look down and my shoelace is untied. I stop and tie my shoelace. I go back to jogging. </a:t>
            </a:r>
            <a:r>
              <a:rPr lang="en-US" b="1" i="1" dirty="0">
                <a:solidFill>
                  <a:schemeClr val="tx1"/>
                </a:solidFill>
              </a:rPr>
              <a:t>Concurrency</a:t>
            </a:r>
          </a:p>
          <a:p>
            <a:pPr lvl="3">
              <a:spcBef>
                <a:spcPts val="0"/>
              </a:spcBef>
            </a:pPr>
            <a:r>
              <a:rPr lang="en-US" dirty="0">
                <a:solidFill>
                  <a:schemeClr val="tx1"/>
                </a:solidFill>
              </a:rPr>
              <a:t>This is in a single processor when I am doing a thing, I stop and do another thing, then I go back to doing the first thing.</a:t>
            </a:r>
          </a:p>
          <a:p>
            <a:pPr lvl="2">
              <a:spcBef>
                <a:spcPts val="0"/>
              </a:spcBef>
            </a:pPr>
            <a:endParaRPr lang="en-US" dirty="0">
              <a:solidFill>
                <a:schemeClr val="tx1"/>
              </a:solidFill>
            </a:endParaRPr>
          </a:p>
          <a:p>
            <a:pPr lvl="2">
              <a:spcBef>
                <a:spcPts val="0"/>
              </a:spcBef>
            </a:pPr>
            <a:r>
              <a:rPr lang="en-US" dirty="0">
                <a:solidFill>
                  <a:schemeClr val="tx1"/>
                </a:solidFill>
              </a:rPr>
              <a:t>In programmer language- I have a browser that does two things: renders HTML and downloads a file from the internets. The browser is running on a single core processor. This is what concurrency might look like:</a:t>
            </a:r>
          </a:p>
          <a:p>
            <a:pPr lvl="2">
              <a:spcBef>
                <a:spcPts val="0"/>
              </a:spcBef>
            </a:pPr>
            <a:endParaRPr lang="en-US" dirty="0">
              <a:solidFill>
                <a:schemeClr val="tx1"/>
              </a:solidFill>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p:txBody>
      </p:sp>
      <p:pic>
        <p:nvPicPr>
          <p:cNvPr id="2" name="Picture 2" descr="concurrency-parallelism-go">
            <a:extLst>
              <a:ext uri="{FF2B5EF4-FFF2-40B4-BE49-F238E27FC236}">
                <a16:creationId xmlns:a16="http://schemas.microsoft.com/office/drawing/2014/main" id="{ED1E42BD-5F6A-A147-8B77-3ED045027D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0803"/>
          <a:stretch/>
        </p:blipFill>
        <p:spPr bwMode="auto">
          <a:xfrm>
            <a:off x="1423448" y="4901500"/>
            <a:ext cx="6518383" cy="1593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160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AB68-AF0B-EF41-BE08-5F1AE71FA66D}"/>
              </a:ext>
            </a:extLst>
          </p:cNvPr>
          <p:cNvSpPr>
            <a:spLocks noGrp="1"/>
          </p:cNvSpPr>
          <p:nvPr>
            <p:ph type="title"/>
          </p:nvPr>
        </p:nvSpPr>
        <p:spPr/>
        <p:txBody>
          <a:bodyPr/>
          <a:lstStyle/>
          <a:p>
            <a:r>
              <a:rPr lang="en-US" dirty="0"/>
              <a:t>Either one of these could happen</a:t>
            </a:r>
          </a:p>
        </p:txBody>
      </p:sp>
      <p:pic>
        <p:nvPicPr>
          <p:cNvPr id="17410" name="Picture 2" descr="critical-section">
            <a:extLst>
              <a:ext uri="{FF2B5EF4-FFF2-40B4-BE49-F238E27FC236}">
                <a16:creationId xmlns:a16="http://schemas.microsoft.com/office/drawing/2014/main" id="{3C2E272E-56F6-5E45-9C97-C021A028D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244" y="1451727"/>
            <a:ext cx="3527758" cy="5112351"/>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ritical-section">
            <a:extLst>
              <a:ext uri="{FF2B5EF4-FFF2-40B4-BE49-F238E27FC236}">
                <a16:creationId xmlns:a16="http://schemas.microsoft.com/office/drawing/2014/main" id="{1B2FED98-4F51-B743-B60A-8E759433E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801" y="1752094"/>
            <a:ext cx="3782762" cy="4953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682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0F2E-6759-E94B-B9C4-70967221B9C3}"/>
              </a:ext>
            </a:extLst>
          </p:cNvPr>
          <p:cNvSpPr>
            <a:spLocks noGrp="1"/>
          </p:cNvSpPr>
          <p:nvPr>
            <p:ph type="title"/>
          </p:nvPr>
        </p:nvSpPr>
        <p:spPr/>
        <p:txBody>
          <a:bodyPr/>
          <a:lstStyle/>
          <a:p>
            <a:r>
              <a:rPr lang="en-US" dirty="0"/>
              <a:t>Race conditions</a:t>
            </a:r>
          </a:p>
        </p:txBody>
      </p:sp>
      <p:sp>
        <p:nvSpPr>
          <p:cNvPr id="3" name="Text Placeholder 2">
            <a:extLst>
              <a:ext uri="{FF2B5EF4-FFF2-40B4-BE49-F238E27FC236}">
                <a16:creationId xmlns:a16="http://schemas.microsoft.com/office/drawing/2014/main" id="{51385E28-CC73-8C48-88FB-B821D3690CC5}"/>
              </a:ext>
            </a:extLst>
          </p:cNvPr>
          <p:cNvSpPr>
            <a:spLocks noGrp="1"/>
          </p:cNvSpPr>
          <p:nvPr>
            <p:ph type="body" idx="1"/>
          </p:nvPr>
        </p:nvSpPr>
        <p:spPr/>
        <p:txBody>
          <a:bodyPr/>
          <a:lstStyle/>
          <a:p>
            <a:r>
              <a:rPr lang="en-US" dirty="0"/>
              <a:t> So obviously- one of the dangers of handing concurrent processes over to the go runtime compiler is you lose control over which happens first. </a:t>
            </a:r>
          </a:p>
          <a:p>
            <a:r>
              <a:rPr lang="en-US" dirty="0"/>
              <a:t>In the practical world this can happen with, for example, updates to a database where you are using multiple workers– what if you UPDATE a row with information out of order? </a:t>
            </a:r>
          </a:p>
          <a:p>
            <a:endParaRPr lang="en-US" dirty="0"/>
          </a:p>
        </p:txBody>
      </p:sp>
      <p:pic>
        <p:nvPicPr>
          <p:cNvPr id="18434" name="Picture 2" descr="Image result for British golang gopher">
            <a:extLst>
              <a:ext uri="{FF2B5EF4-FFF2-40B4-BE49-F238E27FC236}">
                <a16:creationId xmlns:a16="http://schemas.microsoft.com/office/drawing/2014/main" id="{270F47BB-40CF-0943-A03A-66CBDA42A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448" y="4249131"/>
            <a:ext cx="2335229" cy="2335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318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50F8-AE9D-4741-B894-DAF4775791BE}"/>
              </a:ext>
            </a:extLst>
          </p:cNvPr>
          <p:cNvSpPr>
            <a:spLocks noGrp="1"/>
          </p:cNvSpPr>
          <p:nvPr>
            <p:ph type="title"/>
          </p:nvPr>
        </p:nvSpPr>
        <p:spPr/>
        <p:txBody>
          <a:bodyPr/>
          <a:lstStyle/>
          <a:p>
            <a:r>
              <a:rPr lang="en-US" dirty="0"/>
              <a:t>Mutex</a:t>
            </a:r>
          </a:p>
        </p:txBody>
      </p:sp>
      <p:sp>
        <p:nvSpPr>
          <p:cNvPr id="3" name="Text Placeholder 2">
            <a:extLst>
              <a:ext uri="{FF2B5EF4-FFF2-40B4-BE49-F238E27FC236}">
                <a16:creationId xmlns:a16="http://schemas.microsoft.com/office/drawing/2014/main" id="{153FDD11-4672-0A46-9273-DC3E23F30BEF}"/>
              </a:ext>
            </a:extLst>
          </p:cNvPr>
          <p:cNvSpPr>
            <a:spLocks noGrp="1"/>
          </p:cNvSpPr>
          <p:nvPr>
            <p:ph type="body" idx="1"/>
          </p:nvPr>
        </p:nvSpPr>
        <p:spPr/>
        <p:txBody>
          <a:bodyPr/>
          <a:lstStyle/>
          <a:p>
            <a:r>
              <a:rPr lang="en-US" dirty="0"/>
              <a:t> So a </a:t>
            </a:r>
            <a:r>
              <a:rPr lang="en-US" b="1" dirty="0"/>
              <a:t>Mutex</a:t>
            </a:r>
            <a:r>
              <a:rPr lang="en-US" dirty="0"/>
              <a:t> provides a locking mechanism that </a:t>
            </a:r>
            <a:r>
              <a:rPr lang="en-US" b="1" dirty="0"/>
              <a:t>ensures</a:t>
            </a:r>
            <a:r>
              <a:rPr lang="en-US" dirty="0"/>
              <a:t> that only </a:t>
            </a:r>
            <a:r>
              <a:rPr lang="en-US" b="1" dirty="0"/>
              <a:t>one</a:t>
            </a:r>
            <a:r>
              <a:rPr lang="en-US" dirty="0"/>
              <a:t> </a:t>
            </a:r>
            <a:r>
              <a:rPr lang="en-US" dirty="0" err="1"/>
              <a:t>goRoutine</a:t>
            </a:r>
            <a:r>
              <a:rPr lang="en-US" dirty="0"/>
              <a:t> is running a critical section of code at any single point in time. </a:t>
            </a:r>
          </a:p>
          <a:p>
            <a:r>
              <a:rPr lang="en-US" dirty="0"/>
              <a:t>This prevents race conditions from occurring when two separate </a:t>
            </a:r>
            <a:r>
              <a:rPr lang="en-US" dirty="0" err="1"/>
              <a:t>goRoutines</a:t>
            </a:r>
            <a:r>
              <a:rPr lang="en-US" dirty="0"/>
              <a:t> are attempting to work on one critical piece of your application (read </a:t>
            </a:r>
            <a:r>
              <a:rPr lang="en-US" b="1" dirty="0"/>
              <a:t>database</a:t>
            </a:r>
            <a:r>
              <a:rPr lang="en-US" dirty="0"/>
              <a:t>- since nine times out of ten that is the case)</a:t>
            </a:r>
          </a:p>
        </p:txBody>
      </p:sp>
      <p:pic>
        <p:nvPicPr>
          <p:cNvPr id="19458" name="Picture 2" descr="Image result for British golang gopher">
            <a:extLst>
              <a:ext uri="{FF2B5EF4-FFF2-40B4-BE49-F238E27FC236}">
                <a16:creationId xmlns:a16="http://schemas.microsoft.com/office/drawing/2014/main" id="{F98BF7DB-B078-814D-974A-DE2F0C4DA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196" y="4687183"/>
            <a:ext cx="1881237" cy="1881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45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7F4E-9A0F-C248-9B09-C607CA6D7EF7}"/>
              </a:ext>
            </a:extLst>
          </p:cNvPr>
          <p:cNvSpPr>
            <a:spLocks noGrp="1"/>
          </p:cNvSpPr>
          <p:nvPr>
            <p:ph type="title"/>
          </p:nvPr>
        </p:nvSpPr>
        <p:spPr/>
        <p:txBody>
          <a:bodyPr/>
          <a:lstStyle/>
          <a:p>
            <a:r>
              <a:rPr lang="en-US" dirty="0"/>
              <a:t>Mutex Methods</a:t>
            </a:r>
          </a:p>
        </p:txBody>
      </p:sp>
      <p:sp>
        <p:nvSpPr>
          <p:cNvPr id="3" name="Text Placeholder 2">
            <a:extLst>
              <a:ext uri="{FF2B5EF4-FFF2-40B4-BE49-F238E27FC236}">
                <a16:creationId xmlns:a16="http://schemas.microsoft.com/office/drawing/2014/main" id="{09750CD6-5021-134C-BB1D-F2E542DD9709}"/>
              </a:ext>
            </a:extLst>
          </p:cNvPr>
          <p:cNvSpPr>
            <a:spLocks noGrp="1"/>
          </p:cNvSpPr>
          <p:nvPr>
            <p:ph type="body" idx="1"/>
          </p:nvPr>
        </p:nvSpPr>
        <p:spPr/>
        <p:txBody>
          <a:bodyPr/>
          <a:lstStyle/>
          <a:p>
            <a:r>
              <a:rPr lang="en-US" dirty="0"/>
              <a:t> </a:t>
            </a:r>
            <a:r>
              <a:rPr lang="en-US" b="1" dirty="0"/>
              <a:t>Mutex</a:t>
            </a:r>
            <a:r>
              <a:rPr lang="en-US" dirty="0"/>
              <a:t> comes as part of the </a:t>
            </a:r>
            <a:r>
              <a:rPr lang="en-US" b="1" dirty="0"/>
              <a:t>sync</a:t>
            </a:r>
            <a:r>
              <a:rPr lang="en-US" dirty="0"/>
              <a:t> package. It has two methods:</a:t>
            </a:r>
          </a:p>
          <a:p>
            <a:pPr lvl="1"/>
            <a:r>
              <a:rPr lang="en-US" dirty="0"/>
              <a:t> </a:t>
            </a:r>
            <a:r>
              <a:rPr lang="en-US" b="1" dirty="0"/>
              <a:t>Lock()</a:t>
            </a:r>
            <a:r>
              <a:rPr lang="en-US" dirty="0"/>
              <a:t>: Which means “lock this goroutine to only work on this”</a:t>
            </a:r>
          </a:p>
          <a:p>
            <a:pPr lvl="1"/>
            <a:r>
              <a:rPr lang="en-US" b="1" dirty="0"/>
              <a:t>Unlock():</a:t>
            </a:r>
            <a:r>
              <a:rPr lang="en-US" dirty="0"/>
              <a:t> Okay- freed up again. </a:t>
            </a:r>
          </a:p>
          <a:p>
            <a:r>
              <a:rPr lang="en-US" dirty="0"/>
              <a:t>Any code between these two is executed- so:</a:t>
            </a:r>
          </a:p>
          <a:p>
            <a:pPr marL="177800" indent="0">
              <a:buNone/>
            </a:pPr>
            <a:r>
              <a:rPr lang="en-US" dirty="0" err="1">
                <a:highlight>
                  <a:srgbClr val="FFFF00"/>
                </a:highlight>
                <a:latin typeface="American Typewriter" panose="02090604020004020304" pitchFamily="18" charset="77"/>
              </a:rPr>
              <a:t>mutex.Lock</a:t>
            </a:r>
            <a:r>
              <a:rPr lang="en-US" dirty="0">
                <a:highlight>
                  <a:srgbClr val="FFFF00"/>
                </a:highlight>
                <a:latin typeface="American Typewriter" panose="02090604020004020304" pitchFamily="18" charset="77"/>
              </a:rPr>
              <a:t>()</a:t>
            </a:r>
          </a:p>
          <a:p>
            <a:pPr marL="177800" indent="0">
              <a:buNone/>
            </a:pPr>
            <a:r>
              <a:rPr lang="en-US" dirty="0">
                <a:highlight>
                  <a:srgbClr val="FFFF00"/>
                </a:highlight>
                <a:latin typeface="American Typewriter" panose="02090604020004020304" pitchFamily="18" charset="77"/>
              </a:rPr>
              <a:t>x = x + 1</a:t>
            </a:r>
          </a:p>
          <a:p>
            <a:pPr marL="177800" indent="0">
              <a:buNone/>
            </a:pPr>
            <a:r>
              <a:rPr lang="en-US" dirty="0" err="1">
                <a:highlight>
                  <a:srgbClr val="FFFF00"/>
                </a:highlight>
                <a:latin typeface="American Typewriter" panose="02090604020004020304" pitchFamily="18" charset="77"/>
              </a:rPr>
              <a:t>mutex.Unlock</a:t>
            </a:r>
            <a:r>
              <a:rPr lang="en-US" dirty="0">
                <a:highlight>
                  <a:srgbClr val="FFFF00"/>
                </a:highlight>
                <a:latin typeface="American Typewriter" panose="02090604020004020304" pitchFamily="18" charset="77"/>
              </a:rPr>
              <a:t>()</a:t>
            </a:r>
          </a:p>
        </p:txBody>
      </p:sp>
      <p:pic>
        <p:nvPicPr>
          <p:cNvPr id="20482" name="Picture 2" descr="Image result for British golang gopher">
            <a:extLst>
              <a:ext uri="{FF2B5EF4-FFF2-40B4-BE49-F238E27FC236}">
                <a16:creationId xmlns:a16="http://schemas.microsoft.com/office/drawing/2014/main" id="{33211A75-6C4D-A941-8930-C763907C7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8181" y="4255611"/>
            <a:ext cx="2145188" cy="2145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641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8533-FF5D-DD4C-B925-04EAC3156B93}"/>
              </a:ext>
            </a:extLst>
          </p:cNvPr>
          <p:cNvSpPr>
            <a:spLocks noGrp="1"/>
          </p:cNvSpPr>
          <p:nvPr>
            <p:ph type="title"/>
          </p:nvPr>
        </p:nvSpPr>
        <p:spPr/>
        <p:txBody>
          <a:bodyPr/>
          <a:lstStyle/>
          <a:p>
            <a:r>
              <a:rPr lang="en-US" dirty="0"/>
              <a:t>Mutex Locks</a:t>
            </a:r>
          </a:p>
        </p:txBody>
      </p:sp>
      <p:sp>
        <p:nvSpPr>
          <p:cNvPr id="3" name="Text Placeholder 2">
            <a:extLst>
              <a:ext uri="{FF2B5EF4-FFF2-40B4-BE49-F238E27FC236}">
                <a16:creationId xmlns:a16="http://schemas.microsoft.com/office/drawing/2014/main" id="{8824DA5D-81C1-0049-A5B2-A1A6B1A9C59C}"/>
              </a:ext>
            </a:extLst>
          </p:cNvPr>
          <p:cNvSpPr>
            <a:spLocks noGrp="1"/>
          </p:cNvSpPr>
          <p:nvPr>
            <p:ph type="body" idx="1"/>
          </p:nvPr>
        </p:nvSpPr>
        <p:spPr/>
        <p:txBody>
          <a:bodyPr/>
          <a:lstStyle/>
          <a:p>
            <a:r>
              <a:rPr lang="en-US" dirty="0"/>
              <a:t> So if a single </a:t>
            </a:r>
            <a:r>
              <a:rPr lang="en-US" dirty="0" err="1"/>
              <a:t>goRoutine</a:t>
            </a:r>
            <a:r>
              <a:rPr lang="en-US" dirty="0"/>
              <a:t> </a:t>
            </a:r>
            <a:r>
              <a:rPr lang="en-US" b="1" dirty="0"/>
              <a:t>holds</a:t>
            </a:r>
            <a:r>
              <a:rPr lang="en-US" dirty="0"/>
              <a:t> the lock and another </a:t>
            </a:r>
            <a:r>
              <a:rPr lang="en-US" dirty="0" err="1"/>
              <a:t>goRoutine</a:t>
            </a:r>
            <a:r>
              <a:rPr lang="en-US" dirty="0"/>
              <a:t> attempts to </a:t>
            </a:r>
            <a:r>
              <a:rPr lang="en-US" b="1" dirty="0"/>
              <a:t>acquire</a:t>
            </a:r>
            <a:r>
              <a:rPr lang="en-US" dirty="0"/>
              <a:t> a lock- the new </a:t>
            </a:r>
            <a:r>
              <a:rPr lang="en-US" dirty="0" err="1"/>
              <a:t>goRoutine</a:t>
            </a:r>
            <a:r>
              <a:rPr lang="en-US" dirty="0"/>
              <a:t> will be blocked until the mutex is unlocked.</a:t>
            </a:r>
          </a:p>
          <a:p>
            <a:endParaRPr lang="en-US" dirty="0"/>
          </a:p>
          <a:p>
            <a:r>
              <a:rPr lang="en-US" dirty="0"/>
              <a:t>Go to your lab. Note that we are creating 1,000 </a:t>
            </a:r>
            <a:r>
              <a:rPr lang="en-US" b="1" dirty="0"/>
              <a:t>increment</a:t>
            </a:r>
            <a:r>
              <a:rPr lang="en-US" dirty="0"/>
              <a:t> </a:t>
            </a:r>
            <a:r>
              <a:rPr lang="en-US" dirty="0" err="1"/>
              <a:t>goRoutines</a:t>
            </a:r>
            <a:r>
              <a:rPr lang="en-US" dirty="0"/>
              <a:t>. Each is running concurrently. </a:t>
            </a:r>
          </a:p>
          <a:p>
            <a:endParaRPr lang="en-US" dirty="0"/>
          </a:p>
          <a:p>
            <a:r>
              <a:rPr lang="en-US" dirty="0"/>
              <a:t>Run the program multiple times. What happens?</a:t>
            </a:r>
          </a:p>
        </p:txBody>
      </p:sp>
      <p:pic>
        <p:nvPicPr>
          <p:cNvPr id="21506" name="Picture 2" descr="Image result for go gopher, british">
            <a:extLst>
              <a:ext uri="{FF2B5EF4-FFF2-40B4-BE49-F238E27FC236}">
                <a16:creationId xmlns:a16="http://schemas.microsoft.com/office/drawing/2014/main" id="{08E0BCB4-51E7-4042-A093-65E29F2D7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953" y="5160650"/>
            <a:ext cx="1012093" cy="135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641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47437-ABCD-E242-A296-36B0CC48709E}"/>
              </a:ext>
            </a:extLst>
          </p:cNvPr>
          <p:cNvSpPr>
            <a:spLocks noGrp="1"/>
          </p:cNvSpPr>
          <p:nvPr>
            <p:ph type="title"/>
          </p:nvPr>
        </p:nvSpPr>
        <p:spPr/>
        <p:txBody>
          <a:bodyPr/>
          <a:lstStyle/>
          <a:p>
            <a:r>
              <a:rPr lang="en-US" dirty="0"/>
              <a:t>Channels vs Mutex</a:t>
            </a:r>
          </a:p>
        </p:txBody>
      </p:sp>
      <p:sp>
        <p:nvSpPr>
          <p:cNvPr id="3" name="Text Placeholder 2">
            <a:extLst>
              <a:ext uri="{FF2B5EF4-FFF2-40B4-BE49-F238E27FC236}">
                <a16:creationId xmlns:a16="http://schemas.microsoft.com/office/drawing/2014/main" id="{30EEF0AE-E8C4-CE4F-B141-04C5AA30816B}"/>
              </a:ext>
            </a:extLst>
          </p:cNvPr>
          <p:cNvSpPr>
            <a:spLocks noGrp="1"/>
          </p:cNvSpPr>
          <p:nvPr>
            <p:ph type="body" idx="1"/>
          </p:nvPr>
        </p:nvSpPr>
        <p:spPr/>
        <p:txBody>
          <a:bodyPr/>
          <a:lstStyle/>
          <a:p>
            <a:r>
              <a:rPr lang="en-US" dirty="0"/>
              <a:t> So when to use a channel and when to use mutex? </a:t>
            </a:r>
          </a:p>
          <a:p>
            <a:endParaRPr lang="en-US" dirty="0"/>
          </a:p>
          <a:p>
            <a:r>
              <a:rPr lang="en-US" dirty="0"/>
              <a:t>Personally- I prefer MUTEX as for race-condition situations but </a:t>
            </a:r>
            <a:r>
              <a:rPr lang="en-US" i="1" dirty="0"/>
              <a:t>that being said</a:t>
            </a:r>
            <a:r>
              <a:rPr lang="en-US" dirty="0"/>
              <a:t>- channels are a perfectly acceptable way to do it and I recommend that everyone here utilize channels where possible as much as possible for the next few times we create </a:t>
            </a:r>
            <a:r>
              <a:rPr lang="en-US" dirty="0" err="1"/>
              <a:t>goRoutines</a:t>
            </a:r>
            <a:r>
              <a:rPr lang="en-US" dirty="0"/>
              <a:t>.</a:t>
            </a:r>
          </a:p>
        </p:txBody>
      </p:sp>
      <p:pic>
        <p:nvPicPr>
          <p:cNvPr id="22530" name="Picture 2" descr="Image result for golang gopher">
            <a:extLst>
              <a:ext uri="{FF2B5EF4-FFF2-40B4-BE49-F238E27FC236}">
                <a16:creationId xmlns:a16="http://schemas.microsoft.com/office/drawing/2014/main" id="{02774FF6-3021-BB4B-9E0A-592FCEDD9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651" y="4636809"/>
            <a:ext cx="403860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417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D961-7C0B-ED4E-A5B7-8CB6FB15698A}"/>
              </a:ext>
            </a:extLst>
          </p:cNvPr>
          <p:cNvSpPr>
            <a:spLocks noGrp="1"/>
          </p:cNvSpPr>
          <p:nvPr>
            <p:ph type="title"/>
          </p:nvPr>
        </p:nvSpPr>
        <p:spPr/>
        <p:txBody>
          <a:bodyPr/>
          <a:lstStyle/>
          <a:p>
            <a:r>
              <a:rPr lang="en-US" dirty="0"/>
              <a:t>Rate Limiting in Go</a:t>
            </a:r>
          </a:p>
        </p:txBody>
      </p:sp>
      <p:sp>
        <p:nvSpPr>
          <p:cNvPr id="3" name="Text Placeholder 2">
            <a:extLst>
              <a:ext uri="{FF2B5EF4-FFF2-40B4-BE49-F238E27FC236}">
                <a16:creationId xmlns:a16="http://schemas.microsoft.com/office/drawing/2014/main" id="{2C05CE6A-53CF-3D44-8692-3F71E9813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71123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a:t>Moving on </a:t>
            </a:r>
            <a:r>
              <a:rPr lang="en-US"/>
              <a:t>to Module 4….</a:t>
            </a:r>
            <a:endParaRPr dirty="0"/>
          </a:p>
        </p:txBody>
      </p:sp>
      <p:sp>
        <p:nvSpPr>
          <p:cNvPr id="115" name="Shape 115"/>
          <p:cNvSpPr txBox="1">
            <a:spLocks noGrp="1"/>
          </p:cNvSpPr>
          <p:nvPr>
            <p:ph type="body" idx="1"/>
          </p:nvPr>
        </p:nvSpPr>
        <p:spPr>
          <a:xfrm>
            <a:off x="76200" y="1240810"/>
            <a:ext cx="8991600" cy="4070929"/>
          </a:xfrm>
          <a:prstGeom prst="rect">
            <a:avLst/>
          </a:prstGeom>
        </p:spPr>
        <p:txBody>
          <a:bodyPr lIns="91425" tIns="91425" rIns="91425" bIns="91425" anchor="t" anchorCtr="0">
            <a:noAutofit/>
          </a:bodyPr>
          <a:lstStyle/>
          <a:p>
            <a:pPr lvl="2">
              <a:spcBef>
                <a:spcPts val="0"/>
              </a:spcBef>
            </a:pPr>
            <a:r>
              <a:rPr lang="en-US" dirty="0">
                <a:solidFill>
                  <a:schemeClr val="tx1"/>
                </a:solidFill>
                <a:latin typeface="+mn-lt"/>
              </a:rPr>
              <a:t>AND WE’RE DONE!</a:t>
            </a:r>
          </a:p>
          <a:p>
            <a:pPr lvl="2">
              <a:spcBef>
                <a:spcPts val="0"/>
              </a:spcBef>
            </a:pPr>
            <a:r>
              <a:rPr lang="en-US" sz="3200" dirty="0">
                <a:solidFill>
                  <a:schemeClr val="tx1"/>
                </a:solidFill>
                <a:latin typeface="+mn-lt"/>
              </a:rPr>
              <a:t>ANY QUESTIONS?!?</a:t>
            </a:r>
          </a:p>
          <a:p>
            <a:pPr lvl="3">
              <a:spcBef>
                <a:spcPts val="0"/>
              </a:spcBef>
            </a:pPr>
            <a:endParaRPr lang="en-US" dirty="0">
              <a:solidFill>
                <a:schemeClr val="tx1"/>
              </a:solidFill>
              <a:latin typeface="+mn-lt"/>
            </a:endParaRPr>
          </a:p>
          <a:p>
            <a:pPr lvl="2">
              <a:spcBef>
                <a:spcPts val="0"/>
              </a:spcBef>
            </a:pPr>
            <a:endParaRPr lang="en-US" dirty="0">
              <a:solidFill>
                <a:schemeClr val="tx1"/>
              </a:solidFill>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p:txBody>
      </p:sp>
      <p:pic>
        <p:nvPicPr>
          <p:cNvPr id="14338" name="Picture 2" descr="Image result for golang gopher, images">
            <a:extLst>
              <a:ext uri="{FF2B5EF4-FFF2-40B4-BE49-F238E27FC236}">
                <a16:creationId xmlns:a16="http://schemas.microsoft.com/office/drawing/2014/main" id="{99F98B07-359E-7D45-BFB0-9CFB89F92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040" y="3147245"/>
            <a:ext cx="2603500" cy="3111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B3583E6-D110-6843-B37F-57EA800C4545}"/>
              </a:ext>
            </a:extLst>
          </p:cNvPr>
          <p:cNvSpPr txBox="1"/>
          <p:nvPr/>
        </p:nvSpPr>
        <p:spPr>
          <a:xfrm>
            <a:off x="3535052" y="405353"/>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12060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440-D462-214D-BE5F-540E84D0818D}"/>
              </a:ext>
            </a:extLst>
          </p:cNvPr>
          <p:cNvSpPr>
            <a:spLocks noGrp="1"/>
          </p:cNvSpPr>
          <p:nvPr>
            <p:ph type="title"/>
          </p:nvPr>
        </p:nvSpPr>
        <p:spPr/>
        <p:txBody>
          <a:bodyPr/>
          <a:lstStyle/>
          <a:p>
            <a:r>
              <a:rPr lang="en-US" dirty="0"/>
              <a:t>Parallelism in GO</a:t>
            </a:r>
          </a:p>
        </p:txBody>
      </p:sp>
      <p:sp>
        <p:nvSpPr>
          <p:cNvPr id="3" name="Text Placeholder 2">
            <a:extLst>
              <a:ext uri="{FF2B5EF4-FFF2-40B4-BE49-F238E27FC236}">
                <a16:creationId xmlns:a16="http://schemas.microsoft.com/office/drawing/2014/main" id="{2637EF67-9346-FC42-805A-E5A953E2F20F}"/>
              </a:ext>
            </a:extLst>
          </p:cNvPr>
          <p:cNvSpPr>
            <a:spLocks noGrp="1"/>
          </p:cNvSpPr>
          <p:nvPr>
            <p:ph type="body" idx="1"/>
          </p:nvPr>
        </p:nvSpPr>
        <p:spPr/>
        <p:txBody>
          <a:bodyPr/>
          <a:lstStyle/>
          <a:p>
            <a:r>
              <a:rPr lang="en-US" dirty="0"/>
              <a:t> Basically two things happening at once. You can do this in multi-core systems by having things operate on different cores. So in the jogging example:</a:t>
            </a:r>
          </a:p>
          <a:p>
            <a:pPr lvl="1"/>
            <a:r>
              <a:rPr lang="en-US" i="1" dirty="0"/>
              <a:t> As you are jogging you are simultaneously listening to your </a:t>
            </a:r>
            <a:r>
              <a:rPr lang="en-US" i="1" dirty="0" err="1"/>
              <a:t>ipod</a:t>
            </a:r>
            <a:r>
              <a:rPr lang="en-US" i="1" dirty="0"/>
              <a:t>. You are now operating your jogging and </a:t>
            </a:r>
            <a:r>
              <a:rPr lang="en-US" i="1" dirty="0" err="1"/>
              <a:t>ipod</a:t>
            </a:r>
            <a:r>
              <a:rPr lang="en-US" i="1" dirty="0"/>
              <a:t> </a:t>
            </a:r>
            <a:r>
              <a:rPr lang="en-US" b="1" i="1" dirty="0"/>
              <a:t>in parallel</a:t>
            </a:r>
            <a:r>
              <a:rPr lang="en-US" i="1" dirty="0"/>
              <a:t>.</a:t>
            </a:r>
          </a:p>
        </p:txBody>
      </p:sp>
      <p:pic>
        <p:nvPicPr>
          <p:cNvPr id="2050" name="Picture 2" descr="concurrency-parallelism-go">
            <a:extLst>
              <a:ext uri="{FF2B5EF4-FFF2-40B4-BE49-F238E27FC236}">
                <a16:creationId xmlns:a16="http://schemas.microsoft.com/office/drawing/2014/main" id="{F2A47BE4-6B23-4946-B794-F1853063C7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372"/>
          <a:stretch/>
        </p:blipFill>
        <p:spPr bwMode="auto">
          <a:xfrm>
            <a:off x="1055801" y="3820210"/>
            <a:ext cx="6787299" cy="2659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95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40FD-FA4F-2F45-BD7D-B5F619255818}"/>
              </a:ext>
            </a:extLst>
          </p:cNvPr>
          <p:cNvSpPr>
            <a:spLocks noGrp="1"/>
          </p:cNvSpPr>
          <p:nvPr>
            <p:ph type="title"/>
          </p:nvPr>
        </p:nvSpPr>
        <p:spPr/>
        <p:txBody>
          <a:bodyPr/>
          <a:lstStyle/>
          <a:p>
            <a:r>
              <a:rPr lang="en-US" dirty="0"/>
              <a:t>Concurrency vs Parallelism</a:t>
            </a:r>
          </a:p>
        </p:txBody>
      </p:sp>
      <p:sp>
        <p:nvSpPr>
          <p:cNvPr id="3" name="Text Placeholder 2">
            <a:extLst>
              <a:ext uri="{FF2B5EF4-FFF2-40B4-BE49-F238E27FC236}">
                <a16:creationId xmlns:a16="http://schemas.microsoft.com/office/drawing/2014/main" id="{2FBC84BA-2AB9-4842-AC77-0DD318842CA9}"/>
              </a:ext>
            </a:extLst>
          </p:cNvPr>
          <p:cNvSpPr>
            <a:spLocks noGrp="1"/>
          </p:cNvSpPr>
          <p:nvPr>
            <p:ph type="body" idx="1"/>
          </p:nvPr>
        </p:nvSpPr>
        <p:spPr/>
        <p:txBody>
          <a:bodyPr/>
          <a:lstStyle/>
          <a:p>
            <a:r>
              <a:rPr lang="en-US" dirty="0"/>
              <a:t> Parallelism is </a:t>
            </a:r>
            <a:r>
              <a:rPr lang="en-US" i="1" dirty="0"/>
              <a:t>not always faster- </a:t>
            </a:r>
            <a:r>
              <a:rPr lang="en-US" dirty="0"/>
              <a:t>especially when one of the processes running in parallel must communicate with the other.</a:t>
            </a:r>
          </a:p>
          <a:p>
            <a:r>
              <a:rPr lang="en-US" dirty="0"/>
              <a:t> So to go back to our browser example- when the process to download the item has finished it must communicate back to the </a:t>
            </a:r>
            <a:r>
              <a:rPr lang="en-US" b="1" dirty="0"/>
              <a:t>render</a:t>
            </a:r>
            <a:r>
              <a:rPr lang="en-US" dirty="0"/>
              <a:t> process that the download is </a:t>
            </a:r>
            <a:r>
              <a:rPr lang="en-US" b="1" dirty="0"/>
              <a:t>complete</a:t>
            </a:r>
            <a:r>
              <a:rPr lang="en-US" dirty="0"/>
              <a:t> (which you see if you download anything). That takes some overhead. </a:t>
            </a:r>
          </a:p>
        </p:txBody>
      </p:sp>
      <p:pic>
        <p:nvPicPr>
          <p:cNvPr id="3074" name="Picture 2" descr="Image result for golang gopher">
            <a:extLst>
              <a:ext uri="{FF2B5EF4-FFF2-40B4-BE49-F238E27FC236}">
                <a16:creationId xmlns:a16="http://schemas.microsoft.com/office/drawing/2014/main" id="{F24BF8C4-7533-B446-99F2-8993D4D34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8428" y="5109327"/>
            <a:ext cx="1279607" cy="137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280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D246-1D93-8D44-92CF-D6F9E2F86864}"/>
              </a:ext>
            </a:extLst>
          </p:cNvPr>
          <p:cNvSpPr>
            <a:spLocks noGrp="1"/>
          </p:cNvSpPr>
          <p:nvPr>
            <p:ph type="title"/>
          </p:nvPr>
        </p:nvSpPr>
        <p:spPr/>
        <p:txBody>
          <a:bodyPr/>
          <a:lstStyle/>
          <a:p>
            <a:r>
              <a:rPr lang="en-US" dirty="0"/>
              <a:t>How Go Handles Multi-threading</a:t>
            </a:r>
          </a:p>
        </p:txBody>
      </p:sp>
      <p:sp>
        <p:nvSpPr>
          <p:cNvPr id="3" name="Text Placeholder 2">
            <a:extLst>
              <a:ext uri="{FF2B5EF4-FFF2-40B4-BE49-F238E27FC236}">
                <a16:creationId xmlns:a16="http://schemas.microsoft.com/office/drawing/2014/main" id="{EF6317EB-89B2-5640-8C9A-3766FB17E3BB}"/>
              </a:ext>
            </a:extLst>
          </p:cNvPr>
          <p:cNvSpPr>
            <a:spLocks noGrp="1"/>
          </p:cNvSpPr>
          <p:nvPr>
            <p:ph type="body" idx="1"/>
          </p:nvPr>
        </p:nvSpPr>
        <p:spPr/>
        <p:txBody>
          <a:bodyPr/>
          <a:lstStyle/>
          <a:p>
            <a:r>
              <a:rPr lang="en-US" dirty="0"/>
              <a:t> </a:t>
            </a:r>
            <a:r>
              <a:rPr lang="en-US" b="1" dirty="0" err="1"/>
              <a:t>GoRoutines</a:t>
            </a:r>
            <a:r>
              <a:rPr lang="en-US" b="1" dirty="0"/>
              <a:t> </a:t>
            </a:r>
            <a:r>
              <a:rPr lang="en-US" dirty="0"/>
              <a:t>are methods that run concurrently with other methods (or functions) in GO. They are basically threads (NOT threads- but similar!)- but </a:t>
            </a:r>
            <a:r>
              <a:rPr lang="en-US" i="1" dirty="0"/>
              <a:t>much</a:t>
            </a:r>
            <a:r>
              <a:rPr lang="en-US" dirty="0"/>
              <a:t> more lightweight than threading in Python or C.</a:t>
            </a:r>
          </a:p>
          <a:p>
            <a:r>
              <a:rPr lang="en-US" dirty="0"/>
              <a:t> Advantages of </a:t>
            </a:r>
            <a:r>
              <a:rPr lang="en-US" b="1" dirty="0"/>
              <a:t>goroutines:</a:t>
            </a:r>
          </a:p>
          <a:p>
            <a:pPr lvl="1"/>
            <a:r>
              <a:rPr lang="en-US" dirty="0"/>
              <a:t> Only a few KB of stack size (they grow and shrink by needs of the application)</a:t>
            </a:r>
          </a:p>
          <a:p>
            <a:pPr lvl="1"/>
            <a:r>
              <a:rPr lang="en-US" dirty="0"/>
              <a:t> They are multiplexed to a few OS threads. </a:t>
            </a:r>
            <a:r>
              <a:rPr lang="en-US" b="1" dirty="0"/>
              <a:t>Check this out- you might have 100 goroutines running on very few threads CONCURRENTLY</a:t>
            </a:r>
          </a:p>
          <a:p>
            <a:pPr lvl="1"/>
            <a:r>
              <a:rPr lang="en-US" dirty="0"/>
              <a:t> IF an activity blocks a thread the routine can “jump” threads- like switching lanes in a traffic jam!</a:t>
            </a:r>
          </a:p>
        </p:txBody>
      </p:sp>
    </p:spTree>
    <p:extLst>
      <p:ext uri="{BB962C8B-B14F-4D97-AF65-F5344CB8AC3E}">
        <p14:creationId xmlns:p14="http://schemas.microsoft.com/office/powerpoint/2010/main" val="1399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01A0-F273-B040-931F-77E4FEA6A658}"/>
              </a:ext>
            </a:extLst>
          </p:cNvPr>
          <p:cNvSpPr>
            <a:spLocks noGrp="1"/>
          </p:cNvSpPr>
          <p:nvPr>
            <p:ph type="title"/>
          </p:nvPr>
        </p:nvSpPr>
        <p:spPr/>
        <p:txBody>
          <a:bodyPr/>
          <a:lstStyle/>
          <a:p>
            <a:r>
              <a:rPr lang="en-US" dirty="0"/>
              <a:t>How do </a:t>
            </a:r>
            <a:r>
              <a:rPr lang="en-US" dirty="0" err="1"/>
              <a:t>GoRoutines</a:t>
            </a:r>
            <a:r>
              <a:rPr lang="en-US" dirty="0"/>
              <a:t> Communicate?</a:t>
            </a:r>
          </a:p>
        </p:txBody>
      </p:sp>
      <p:sp>
        <p:nvSpPr>
          <p:cNvPr id="3" name="Text Placeholder 2">
            <a:extLst>
              <a:ext uri="{FF2B5EF4-FFF2-40B4-BE49-F238E27FC236}">
                <a16:creationId xmlns:a16="http://schemas.microsoft.com/office/drawing/2014/main" id="{256E0FAE-5D67-4C41-BC45-102BA569B1D4}"/>
              </a:ext>
            </a:extLst>
          </p:cNvPr>
          <p:cNvSpPr>
            <a:spLocks noGrp="1"/>
          </p:cNvSpPr>
          <p:nvPr>
            <p:ph type="body" idx="1"/>
          </p:nvPr>
        </p:nvSpPr>
        <p:spPr/>
        <p:txBody>
          <a:bodyPr/>
          <a:lstStyle/>
          <a:p>
            <a:r>
              <a:rPr lang="en-US" dirty="0"/>
              <a:t> </a:t>
            </a:r>
            <a:r>
              <a:rPr lang="en-US" dirty="0" err="1"/>
              <a:t>GoRoutines</a:t>
            </a:r>
            <a:r>
              <a:rPr lang="en-US" dirty="0"/>
              <a:t> communicate via </a:t>
            </a:r>
            <a:r>
              <a:rPr lang="en-US" b="1" dirty="0"/>
              <a:t>channels</a:t>
            </a:r>
            <a:r>
              <a:rPr lang="en-US" dirty="0"/>
              <a:t>- which prevent race conditions from happening when multiple routines must access shared memory resources. </a:t>
            </a:r>
          </a:p>
          <a:p>
            <a:pPr lvl="1"/>
            <a:r>
              <a:rPr lang="en-US" dirty="0"/>
              <a:t> Think of </a:t>
            </a:r>
            <a:r>
              <a:rPr lang="en-US" b="1" dirty="0"/>
              <a:t>channels</a:t>
            </a:r>
            <a:r>
              <a:rPr lang="en-US" dirty="0"/>
              <a:t> as a pipe that </a:t>
            </a:r>
            <a:r>
              <a:rPr lang="en-US" dirty="0" err="1"/>
              <a:t>GoRoutines</a:t>
            </a:r>
            <a:r>
              <a:rPr lang="en-US" dirty="0"/>
              <a:t> use to communicate!</a:t>
            </a:r>
          </a:p>
        </p:txBody>
      </p:sp>
      <p:pic>
        <p:nvPicPr>
          <p:cNvPr id="4098" name="Picture 2" descr="Image result for golang gopher">
            <a:extLst>
              <a:ext uri="{FF2B5EF4-FFF2-40B4-BE49-F238E27FC236}">
                <a16:creationId xmlns:a16="http://schemas.microsoft.com/office/drawing/2014/main" id="{95C220BF-1DAD-D748-8FE7-CF436DB4C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948" y="4126387"/>
            <a:ext cx="434340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45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7A73-C827-A848-AA1C-D089655DAD91}"/>
              </a:ext>
            </a:extLst>
          </p:cNvPr>
          <p:cNvSpPr>
            <a:spLocks noGrp="1"/>
          </p:cNvSpPr>
          <p:nvPr>
            <p:ph type="title"/>
          </p:nvPr>
        </p:nvSpPr>
        <p:spPr/>
        <p:txBody>
          <a:bodyPr/>
          <a:lstStyle/>
          <a:p>
            <a:r>
              <a:rPr lang="en-US" dirty="0"/>
              <a:t>Running </a:t>
            </a:r>
            <a:r>
              <a:rPr lang="en-US" dirty="0" err="1"/>
              <a:t>GoRoutines</a:t>
            </a:r>
            <a:endParaRPr lang="en-US" dirty="0"/>
          </a:p>
        </p:txBody>
      </p:sp>
      <p:sp>
        <p:nvSpPr>
          <p:cNvPr id="3" name="Text Placeholder 2">
            <a:extLst>
              <a:ext uri="{FF2B5EF4-FFF2-40B4-BE49-F238E27FC236}">
                <a16:creationId xmlns:a16="http://schemas.microsoft.com/office/drawing/2014/main" id="{0AC463EB-D9AB-394D-8077-CAB150898EB2}"/>
              </a:ext>
            </a:extLst>
          </p:cNvPr>
          <p:cNvSpPr>
            <a:spLocks noGrp="1"/>
          </p:cNvSpPr>
          <p:nvPr>
            <p:ph type="body" idx="1"/>
          </p:nvPr>
        </p:nvSpPr>
        <p:spPr/>
        <p:txBody>
          <a:bodyPr/>
          <a:lstStyle/>
          <a:p>
            <a:r>
              <a:rPr lang="en-US" dirty="0"/>
              <a:t> Hop over to the lab and run the initial goroutine. What happened? ONLY the main function ran. Why?</a:t>
            </a:r>
          </a:p>
          <a:p>
            <a:pPr lvl="1"/>
            <a:r>
              <a:rPr lang="en-US" dirty="0"/>
              <a:t> First we started a new </a:t>
            </a:r>
            <a:r>
              <a:rPr lang="en-US" dirty="0" err="1"/>
              <a:t>goRoutine</a:t>
            </a:r>
            <a:r>
              <a:rPr lang="en-US" dirty="0"/>
              <a:t> (</a:t>
            </a:r>
            <a:r>
              <a:rPr lang="en-US" b="1" dirty="0"/>
              <a:t>go troll2()</a:t>
            </a:r>
            <a:r>
              <a:rPr lang="en-US" dirty="0"/>
              <a:t>) BUT- because we are running through </a:t>
            </a:r>
            <a:r>
              <a:rPr lang="en-US" b="1" dirty="0"/>
              <a:t>main</a:t>
            </a:r>
            <a:r>
              <a:rPr lang="en-US" dirty="0"/>
              <a:t>- the control flow </a:t>
            </a:r>
            <a:r>
              <a:rPr lang="en-US" b="1" i="1" dirty="0"/>
              <a:t>did not wait for the </a:t>
            </a:r>
            <a:r>
              <a:rPr lang="en-US" b="1" i="1" u="sng" dirty="0"/>
              <a:t>go troll2</a:t>
            </a:r>
            <a:r>
              <a:rPr lang="en-US" b="1" i="1" dirty="0"/>
              <a:t> function to return it’s message</a:t>
            </a:r>
            <a:endParaRPr lang="en-US" dirty="0"/>
          </a:p>
          <a:p>
            <a:pPr lvl="1"/>
            <a:r>
              <a:rPr lang="en-US" dirty="0"/>
              <a:t> IF the </a:t>
            </a:r>
            <a:r>
              <a:rPr lang="en-US" b="1" dirty="0"/>
              <a:t>main</a:t>
            </a:r>
            <a:r>
              <a:rPr lang="en-US" dirty="0"/>
              <a:t> </a:t>
            </a:r>
            <a:r>
              <a:rPr lang="en-US" dirty="0" err="1"/>
              <a:t>goRoutine</a:t>
            </a:r>
            <a:r>
              <a:rPr lang="en-US" dirty="0"/>
              <a:t> is not running then no other </a:t>
            </a:r>
            <a:r>
              <a:rPr lang="en-US" dirty="0" err="1"/>
              <a:t>goRoutines</a:t>
            </a:r>
            <a:r>
              <a:rPr lang="en-US" dirty="0"/>
              <a:t> can run. </a:t>
            </a:r>
          </a:p>
        </p:txBody>
      </p:sp>
      <p:pic>
        <p:nvPicPr>
          <p:cNvPr id="5122" name="Picture 2" descr="Image result for golang gopher">
            <a:extLst>
              <a:ext uri="{FF2B5EF4-FFF2-40B4-BE49-F238E27FC236}">
                <a16:creationId xmlns:a16="http://schemas.microsoft.com/office/drawing/2014/main" id="{B297EF99-7169-644A-8D13-6B47A9635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689" y="4091232"/>
            <a:ext cx="2000344" cy="219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49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A017-0F33-2D45-A925-18D2C5FBA58B}"/>
              </a:ext>
            </a:extLst>
          </p:cNvPr>
          <p:cNvSpPr>
            <a:spLocks noGrp="1"/>
          </p:cNvSpPr>
          <p:nvPr>
            <p:ph type="title"/>
          </p:nvPr>
        </p:nvSpPr>
        <p:spPr/>
        <p:txBody>
          <a:bodyPr/>
          <a:lstStyle/>
          <a:p>
            <a:r>
              <a:rPr lang="en-US" dirty="0" err="1"/>
              <a:t>GoRoutines</a:t>
            </a:r>
            <a:r>
              <a:rPr lang="en-US" dirty="0"/>
              <a:t> – managing them </a:t>
            </a:r>
          </a:p>
        </p:txBody>
      </p:sp>
      <p:sp>
        <p:nvSpPr>
          <p:cNvPr id="3" name="Text Placeholder 2">
            <a:extLst>
              <a:ext uri="{FF2B5EF4-FFF2-40B4-BE49-F238E27FC236}">
                <a16:creationId xmlns:a16="http://schemas.microsoft.com/office/drawing/2014/main" id="{F3D5418A-CFDB-9843-BB78-2DB19D06B9A5}"/>
              </a:ext>
            </a:extLst>
          </p:cNvPr>
          <p:cNvSpPr>
            <a:spLocks noGrp="1"/>
          </p:cNvSpPr>
          <p:nvPr>
            <p:ph type="body" idx="1"/>
          </p:nvPr>
        </p:nvSpPr>
        <p:spPr/>
        <p:txBody>
          <a:bodyPr/>
          <a:lstStyle/>
          <a:p>
            <a:r>
              <a:rPr lang="en-US" dirty="0"/>
              <a:t> Let’s look at multiple </a:t>
            </a:r>
            <a:r>
              <a:rPr lang="en-US" dirty="0" err="1"/>
              <a:t>goRoutines</a:t>
            </a:r>
            <a:r>
              <a:rPr lang="en-US" dirty="0"/>
              <a:t> running simultaneously (in the lab). Notice that they have different times. Here’s how this looks:</a:t>
            </a:r>
          </a:p>
        </p:txBody>
      </p:sp>
      <p:pic>
        <p:nvPicPr>
          <p:cNvPr id="6148" name="Picture 4" descr="Image result for golang gopher">
            <a:extLst>
              <a:ext uri="{FF2B5EF4-FFF2-40B4-BE49-F238E27FC236}">
                <a16:creationId xmlns:a16="http://schemas.microsoft.com/office/drawing/2014/main" id="{C9AFCC92-729A-C243-82F6-2BECC2EF6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202" y="3059193"/>
            <a:ext cx="4826327" cy="299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686492"/>
      </p:ext>
    </p:extLst>
  </p:cSld>
  <p:clrMapOvr>
    <a:masterClrMapping/>
  </p:clrMapOvr>
</p:sld>
</file>

<file path=ppt/theme/theme1.xml><?xml version="1.0" encoding="utf-8"?>
<a:theme xmlns:a="http://schemas.openxmlformats.org/drawingml/2006/main" name="Default Theme">
  <a:themeElements>
    <a:clrScheme name="">
      <a:dk1>
        <a:srgbClr val="000000"/>
      </a:dk1>
      <a:lt1>
        <a:srgbClr val="FFFFFF"/>
      </a:lt1>
      <a:dk2>
        <a:srgbClr val="AC4509"/>
      </a:dk2>
      <a:lt2>
        <a:srgbClr val="5F5F5F"/>
      </a:lt2>
      <a:accent1>
        <a:srgbClr val="F27C14"/>
      </a:accent1>
      <a:accent2>
        <a:srgbClr val="F09B60"/>
      </a:accent2>
      <a:accent3>
        <a:srgbClr val="FFFFFF"/>
      </a:accent3>
      <a:accent4>
        <a:srgbClr val="000000"/>
      </a:accent4>
      <a:accent5>
        <a:srgbClr val="F7BFAA"/>
      </a:accent5>
      <a:accent6>
        <a:srgbClr val="D98C56"/>
      </a:accent6>
      <a:hlink>
        <a:srgbClr val="B33709"/>
      </a:hlink>
      <a:folHlink>
        <a:srgbClr val="CC401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39532</TotalTime>
  <Words>2128</Words>
  <Application>Microsoft Macintosh PowerPoint</Application>
  <PresentationFormat>On-screen Show (4:3)</PresentationFormat>
  <Paragraphs>162</Paragraphs>
  <Slides>37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American Typewriter</vt:lpstr>
      <vt:lpstr>Arial</vt:lpstr>
      <vt:lpstr>Calibri</vt:lpstr>
      <vt:lpstr>Noto Symbol</vt:lpstr>
      <vt:lpstr>Default Theme</vt:lpstr>
      <vt:lpstr>Introduction to GoLang VMWare 19 November – 21 November 2018 by Fernando Pombeiro</vt:lpstr>
      <vt:lpstr>Module Four: Concurrency and Routines</vt:lpstr>
      <vt:lpstr>Concurrency vs Parallelism in GO</vt:lpstr>
      <vt:lpstr>Parallelism in GO</vt:lpstr>
      <vt:lpstr>Concurrency vs Parallelism</vt:lpstr>
      <vt:lpstr>How Go Handles Multi-threading</vt:lpstr>
      <vt:lpstr>How do GoRoutines Communicate?</vt:lpstr>
      <vt:lpstr>Running GoRoutines</vt:lpstr>
      <vt:lpstr>GoRoutines – managing them </vt:lpstr>
      <vt:lpstr>Concurrent GoRoutines</vt:lpstr>
      <vt:lpstr>Channels and GoRoutines</vt:lpstr>
      <vt:lpstr>Channels- a couple of notes</vt:lpstr>
      <vt:lpstr>Some more notes on Channels</vt:lpstr>
      <vt:lpstr>More on the SELECT statement</vt:lpstr>
      <vt:lpstr>Situation for select</vt:lpstr>
      <vt:lpstr>Select Statements</vt:lpstr>
      <vt:lpstr>Buffer sizes in Channels</vt:lpstr>
      <vt:lpstr>Lab follow along</vt:lpstr>
      <vt:lpstr>Continuing Lab follow along</vt:lpstr>
      <vt:lpstr>Deadlocks and Channels</vt:lpstr>
      <vt:lpstr>Capacity and length of channels</vt:lpstr>
      <vt:lpstr>WaitGroups</vt:lpstr>
      <vt:lpstr>WaitGroups</vt:lpstr>
      <vt:lpstr>Worker Pools</vt:lpstr>
      <vt:lpstr>Worker Pools</vt:lpstr>
      <vt:lpstr>Worker Pools</vt:lpstr>
      <vt:lpstr>Worker Pool labs</vt:lpstr>
      <vt:lpstr>Introduction to Mutex</vt:lpstr>
      <vt:lpstr>Continuing with our Thanos example</vt:lpstr>
      <vt:lpstr>Either one of these could happen</vt:lpstr>
      <vt:lpstr>Race conditions</vt:lpstr>
      <vt:lpstr>Mutex</vt:lpstr>
      <vt:lpstr>Mutex Methods</vt:lpstr>
      <vt:lpstr>Mutex Locks</vt:lpstr>
      <vt:lpstr>Channels vs Mutex</vt:lpstr>
      <vt:lpstr>Rate Limiting in Go</vt:lpstr>
      <vt:lpstr>Moving on to Module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ELK Stack iTriage | 10/4/2016</dc:title>
  <cp:lastModifiedBy>Pombeiro, Fernando</cp:lastModifiedBy>
  <cp:revision>371</cp:revision>
  <dcterms:modified xsi:type="dcterms:W3CDTF">2018-11-11T19:13:26Z</dcterms:modified>
</cp:coreProperties>
</file>