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0"/>
  </p:notesMasterIdLst>
  <p:sldIdLst>
    <p:sldId id="256" r:id="rId2"/>
    <p:sldId id="454" r:id="rId3"/>
    <p:sldId id="491" r:id="rId4"/>
    <p:sldId id="492" r:id="rId5"/>
    <p:sldId id="493" r:id="rId6"/>
    <p:sldId id="485" r:id="rId7"/>
    <p:sldId id="490" r:id="rId8"/>
    <p:sldId id="489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4"/>
  </p:normalViewPr>
  <p:slideViewPr>
    <p:cSldViewPr snapToGrid="0" snapToObjects="1">
      <p:cViewPr varScale="1">
        <p:scale>
          <a:sx n="136" d="100"/>
          <a:sy n="136" d="100"/>
        </p:scale>
        <p:origin x="17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Five:</a:t>
            </a:r>
            <a:br>
              <a:rPr lang="en-US" sz="3600" b="1" dirty="0"/>
            </a:br>
            <a:r>
              <a:rPr lang="en-US" sz="3600" b="1" dirty="0"/>
              <a:t>Deployment and DevOps in GO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4BE5-C94E-EE44-B60F-357BD862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 to build Command line apps?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E1A06-EC15-2F4D-86F6-569ED8813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one of the </a:t>
            </a:r>
            <a:r>
              <a:rPr lang="en-US" b="1" dirty="0"/>
              <a:t>most powerful</a:t>
            </a:r>
            <a:r>
              <a:rPr lang="en-US" dirty="0"/>
              <a:t> things about </a:t>
            </a:r>
            <a:r>
              <a:rPr lang="en-US" dirty="0" err="1"/>
              <a:t>golang</a:t>
            </a:r>
            <a:r>
              <a:rPr lang="en-US" dirty="0"/>
              <a:t> is that it’s </a:t>
            </a:r>
            <a:r>
              <a:rPr lang="en-US" i="1" dirty="0"/>
              <a:t>super easy to create binary files</a:t>
            </a:r>
            <a:r>
              <a:rPr lang="en-US" dirty="0"/>
              <a:t>. </a:t>
            </a:r>
          </a:p>
          <a:p>
            <a:r>
              <a:rPr lang="en-US" dirty="0"/>
              <a:t>This offers several huge advantages- for example- if you need to deploy an application you simply run the built in </a:t>
            </a:r>
            <a:r>
              <a:rPr lang="en-US" b="1" dirty="0"/>
              <a:t>go</a:t>
            </a:r>
            <a:r>
              <a:rPr lang="en-US" dirty="0"/>
              <a:t> command line command “go build &lt;my app name&gt;” and, assuming no </a:t>
            </a:r>
            <a:r>
              <a:rPr lang="en-US" dirty="0" err="1"/>
              <a:t>compling</a:t>
            </a:r>
            <a:r>
              <a:rPr lang="en-US" dirty="0"/>
              <a:t> errors- you get a binary fine in your home directory of that application!!</a:t>
            </a:r>
          </a:p>
        </p:txBody>
      </p:sp>
      <p:pic>
        <p:nvPicPr>
          <p:cNvPr id="3074" name="Picture 2" descr="Image result for go gopher images">
            <a:extLst>
              <a:ext uri="{FF2B5EF4-FFF2-40B4-BE49-F238E27FC236}">
                <a16:creationId xmlns:a16="http://schemas.microsoft.com/office/drawing/2014/main" id="{C2AC95DF-1784-BD46-8105-1D650611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81" y="4663911"/>
            <a:ext cx="1881237" cy="18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CE55-2A06-0A4C-AE4A-4E6DC008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binary file so powerful?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18BEC-3913-0446-BFF8-DEA45C8E6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Ever try to deploy an especially large directory structure for a complex application? Especially one that needs to be compiled down? It’s </a:t>
            </a:r>
            <a:r>
              <a:rPr lang="en-US" b="1" dirty="0"/>
              <a:t>painful</a:t>
            </a:r>
            <a:r>
              <a:rPr lang="en-US" dirty="0"/>
              <a:t>- and you can see the difference immediately when deploying, for example, docker containers.</a:t>
            </a:r>
          </a:p>
          <a:p>
            <a:r>
              <a:rPr lang="en-US" dirty="0"/>
              <a:t> The simple </a:t>
            </a:r>
            <a:r>
              <a:rPr lang="en-US" b="1" dirty="0"/>
              <a:t>go build</a:t>
            </a:r>
            <a:r>
              <a:rPr lang="en-US" dirty="0"/>
              <a:t> command is all you need to create the binary. After that, to deploy (assuming you are doing it with docker)- simply wrap the binary file.</a:t>
            </a:r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6E6A277B-283E-4E49-9CFB-1DC612D0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32" y="5029200"/>
            <a:ext cx="4851400" cy="157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3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C199-737C-4D44-B96D-A0BA194E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install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BE8DC-7189-D34D-8FD5-D57230FE4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 also comes with a simple command line application that will install into a binary folder that you can set with the </a:t>
            </a:r>
            <a:r>
              <a:rPr lang="en-US" b="1" dirty="0"/>
              <a:t>$GOBIN</a:t>
            </a:r>
            <a:r>
              <a:rPr lang="en-US" dirty="0"/>
              <a:t> environment variable.</a:t>
            </a:r>
          </a:p>
          <a:p>
            <a:r>
              <a:rPr lang="en-US" dirty="0"/>
              <a:t>If there is no </a:t>
            </a:r>
            <a:r>
              <a:rPr lang="en-US" b="1" dirty="0"/>
              <a:t>$GOBIN</a:t>
            </a:r>
            <a:r>
              <a:rPr lang="en-US" dirty="0"/>
              <a:t> environment variable set then the binary file will go to </a:t>
            </a:r>
            <a:r>
              <a:rPr lang="en-US" b="1" dirty="0"/>
              <a:t>$GOPATH/bin</a:t>
            </a:r>
          </a:p>
          <a:p>
            <a:r>
              <a:rPr lang="en-US" dirty="0"/>
              <a:t>You can also create a similar system using </a:t>
            </a:r>
            <a:r>
              <a:rPr lang="en-US" b="1" dirty="0"/>
              <a:t>go build –o /</a:t>
            </a:r>
            <a:r>
              <a:rPr lang="en-US" b="1" dirty="0" err="1"/>
              <a:t>somepath</a:t>
            </a:r>
            <a:r>
              <a:rPr lang="en-US" b="1" dirty="0"/>
              <a:t>/to/</a:t>
            </a:r>
            <a:r>
              <a:rPr lang="en-US" b="1" dirty="0" err="1"/>
              <a:t>yourbinary</a:t>
            </a:r>
            <a:endParaRPr lang="en-US" dirty="0"/>
          </a:p>
        </p:txBody>
      </p:sp>
      <p:pic>
        <p:nvPicPr>
          <p:cNvPr id="5122" name="Picture 2" descr="Image result for go gopher images">
            <a:extLst>
              <a:ext uri="{FF2B5EF4-FFF2-40B4-BE49-F238E27FC236}">
                <a16:creationId xmlns:a16="http://schemas.microsoft.com/office/drawing/2014/main" id="{17AEC32F-0B1B-EF44-AE92-8E03F472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48" y="4700162"/>
            <a:ext cx="2577904" cy="193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3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Creating Command Line Applications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So in this next section we’re going to go through creating command line applications in GOLANG. A large part of this will hearken back to the first module!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Sign into your virtual machine (whatever that virtual machine is- if you want to use Docker then by all means go with docker!)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Let’s START by creating a command line application on our HOST machine (we’ll do docker containers later!)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o gopher images">
            <a:extLst>
              <a:ext uri="{FF2B5EF4-FFF2-40B4-BE49-F238E27FC236}">
                <a16:creationId xmlns:a16="http://schemas.microsoft.com/office/drawing/2014/main" id="{F268AE31-377D-9648-B139-842AAA744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4272979"/>
            <a:ext cx="35052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E0C8-6075-E64A-9EA4-E2C81C23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Deathstalker Command line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CBFB3-DABD-0349-A747-EC2768CA5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Obviously no host machine is complete without a </a:t>
            </a:r>
            <a:r>
              <a:rPr lang="en-US" b="1" dirty="0"/>
              <a:t>Deathstalker</a:t>
            </a:r>
            <a:r>
              <a:rPr lang="en-US" dirty="0"/>
              <a:t> command line application (thanks Roger Corman!). </a:t>
            </a:r>
          </a:p>
          <a:p>
            <a:r>
              <a:rPr lang="en-US" dirty="0"/>
              <a:t>(If you’re curious- it’s a 1982 </a:t>
            </a:r>
            <a:r>
              <a:rPr lang="en-US" b="1" dirty="0"/>
              <a:t>Conan the Barbarian</a:t>
            </a:r>
            <a:r>
              <a:rPr lang="en-US" dirty="0"/>
              <a:t> film and it’s about as good as you think it is (meaning awful)).</a:t>
            </a:r>
          </a:p>
          <a:p>
            <a:r>
              <a:rPr lang="en-US" dirty="0"/>
              <a:t> The application will seek an input of ”magical-amulet” as it’s input. </a:t>
            </a: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5B2C8E9B-0EB0-7D4C-85F6-1F4998D02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609" y="4769962"/>
            <a:ext cx="1935637" cy="19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34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Moving on to Module 5….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AND WE’RE DONE!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3583E6-D110-6843-B37F-57EA800C4545}"/>
              </a:ext>
            </a:extLst>
          </p:cNvPr>
          <p:cNvSpPr txBox="1"/>
          <p:nvPr/>
        </p:nvSpPr>
        <p:spPr>
          <a:xfrm>
            <a:off x="3535052" y="40535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40770</TotalTime>
  <Words>395</Words>
  <Application>Microsoft Macintosh PowerPoint</Application>
  <PresentationFormat>On-screen Show (4:3)</PresentationFormat>
  <Paragraphs>33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Symbol</vt:lpstr>
      <vt:lpstr>Default Theme</vt:lpstr>
      <vt:lpstr>Introduction to GoLang VMWare 19 November – 21 November 2018 by Fernando Pombeiro</vt:lpstr>
      <vt:lpstr>Module Five: Deployment and DevOps in GO</vt:lpstr>
      <vt:lpstr>Why GO to build Command line apps?</vt:lpstr>
      <vt:lpstr>Why is the binary file so powerful? </vt:lpstr>
      <vt:lpstr>Go install</vt:lpstr>
      <vt:lpstr>Creating Command Line Applications</vt:lpstr>
      <vt:lpstr>The Deathstalker Command line app</vt:lpstr>
      <vt:lpstr>Moving on to Module 5….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389</cp:revision>
  <dcterms:modified xsi:type="dcterms:W3CDTF">2018-11-13T12:27:07Z</dcterms:modified>
</cp:coreProperties>
</file>