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Module One?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44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may contain: Fernando Pombeiro, dog">
            <a:extLst>
              <a:ext uri="{FF2B5EF4-FFF2-40B4-BE49-F238E27FC236}">
                <a16:creationId xmlns:a16="http://schemas.microsoft.com/office/drawing/2014/main" id="{0E9D3405-2266-0243-ADF5-BCEABE5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72" y="4479532"/>
            <a:ext cx="2101065" cy="21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endParaRPr lang="en-US" b="1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31071</TotalTime>
  <Words>2419</Words>
  <Application>Microsoft Macintosh PowerPoint</Application>
  <PresentationFormat>On-screen Show (4:3)</PresentationFormat>
  <Paragraphs>209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2018 by Fernando Pombeiro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Module One: The Philosophy and History behind GoLang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Module 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196</cp:revision>
  <dcterms:modified xsi:type="dcterms:W3CDTF">2018-10-15T13:17:12Z</dcterms:modified>
</cp:coreProperties>
</file>