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454" r:id="rId3"/>
    <p:sldId id="485" r:id="rId4"/>
    <p:sldId id="491" r:id="rId5"/>
    <p:sldId id="537" r:id="rId6"/>
    <p:sldId id="492" r:id="rId7"/>
    <p:sldId id="493" r:id="rId8"/>
    <p:sldId id="494" r:id="rId9"/>
    <p:sldId id="538" r:id="rId10"/>
    <p:sldId id="539" r:id="rId11"/>
    <p:sldId id="540" r:id="rId12"/>
    <p:sldId id="541" r:id="rId13"/>
    <p:sldId id="542" r:id="rId14"/>
    <p:sldId id="543" r:id="rId15"/>
    <p:sldId id="48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E08B-52AA-C947-BE6F-51B01713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D28C-B688-1041-898D-E7F6AD2FE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Switch statements can have “default” values if nothing matches: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a := ”superman”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a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“batman”: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(“Bruce Wayne”)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spiderman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(“Peter Parker”)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default: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(“Clark Kent”)</a:t>
            </a:r>
          </a:p>
          <a:p>
            <a:endParaRPr lang="en-US" dirty="0"/>
          </a:p>
        </p:txBody>
      </p:sp>
      <p:pic>
        <p:nvPicPr>
          <p:cNvPr id="6146" name="Picture 2" descr="Image result for go gopher images">
            <a:extLst>
              <a:ext uri="{FF2B5EF4-FFF2-40B4-BE49-F238E27FC236}">
                <a16:creationId xmlns:a16="http://schemas.microsoft.com/office/drawing/2014/main" id="{0AD148E1-EBDE-A546-958C-717FECE3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91" y="2235199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6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24AA-6FBB-754F-A21E-5821B235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DF7C0-D3ED-FF48-AD4E-7C797A63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Statements can have multiple cases on a single line: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score := 7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switch score {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0, 1, 3: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("Terrible")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4, 5: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("Mediocre")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6, 7: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("Not bad") }</a:t>
            </a:r>
          </a:p>
        </p:txBody>
      </p:sp>
      <p:pic>
        <p:nvPicPr>
          <p:cNvPr id="7170" name="Picture 2" descr="Image result for go gopher images">
            <a:extLst>
              <a:ext uri="{FF2B5EF4-FFF2-40B4-BE49-F238E27FC236}">
                <a16:creationId xmlns:a16="http://schemas.microsoft.com/office/drawing/2014/main" id="{60EFFBCD-1B82-5147-9C69-D8BDB1F4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81" y="3503825"/>
            <a:ext cx="2717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6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4DF2-23EB-3942-B459-0E48C89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EC35-7854-3A4B-84BB-75262DCD2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 will break you out of the loop while </a:t>
            </a:r>
            <a:r>
              <a:rPr lang="en-US" b="1" dirty="0" err="1"/>
              <a:t>fallthrough</a:t>
            </a:r>
            <a:r>
              <a:rPr lang="en-US" dirty="0"/>
              <a:t> will evaluate the rest of the statement: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n := 1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switch n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0: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("is zero")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1")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2")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break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}</a:t>
            </a:r>
          </a:p>
          <a:p>
            <a:pPr marL="1778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go gopher images">
            <a:extLst>
              <a:ext uri="{FF2B5EF4-FFF2-40B4-BE49-F238E27FC236}">
                <a16:creationId xmlns:a16="http://schemas.microsoft.com/office/drawing/2014/main" id="{FB9B4C95-5A3D-BA40-AAD9-E85970D0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013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38F-F6F9-3C48-A63C-C4FBD1C5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9158-BEDA-084A-9460-65C559244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evaluate statements IN the </a:t>
            </a:r>
            <a:r>
              <a:rPr lang="en-US" b="1" dirty="0"/>
              <a:t>case </a:t>
            </a:r>
            <a:r>
              <a:rPr lang="en-US" dirty="0"/>
              <a:t>section:</a:t>
            </a:r>
          </a:p>
          <a:p>
            <a:pPr marL="17780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3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v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% 2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v {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0: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("even")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3 - 2: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("odd")</a:t>
            </a:r>
          </a:p>
        </p:txBody>
      </p:sp>
      <p:pic>
        <p:nvPicPr>
          <p:cNvPr id="9218" name="Picture 2" descr="Image result for go gopher images">
            <a:extLst>
              <a:ext uri="{FF2B5EF4-FFF2-40B4-BE49-F238E27FC236}">
                <a16:creationId xmlns:a16="http://schemas.microsoft.com/office/drawing/2014/main" id="{88E80837-5211-824A-8C7D-83C438EA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9" y="1964899"/>
            <a:ext cx="3390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2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DF6-0DEC-D24E-A9CD-A602F2EA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BCD2-B322-1440-975A-44FDB0C43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5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DATA TYPES!!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THREE:</a:t>
            </a:r>
            <a:br>
              <a:rPr lang="en-US" sz="3600" b="1" dirty="0"/>
            </a:br>
            <a:r>
              <a:rPr lang="en-US" sz="3600" b="1" dirty="0"/>
              <a:t>Control Flow, States, Methods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Control Flow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Go has three basic control flow patterns that we’ll be reviewing: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If/else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for (looping)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switch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We’ll be going through each of these in detail. GO is heavily dedicated to simplicity and has pretty much limited to these methods. 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3BBA0244-E076-0F4D-B0C5-7235BA96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14" y="4255205"/>
            <a:ext cx="2359648" cy="23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Similar construct to C: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if answer != 42 {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"Wrong answer"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628650" lvl="1" indent="0">
              <a:spcBef>
                <a:spcPts val="0"/>
              </a:spcBef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571500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 option for the shortened statement: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variable then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truth or falsehood of the variable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parentheses are not required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err := foo(); err != nil { panic(err) }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42" y="4731517"/>
            <a:ext cx="1373527" cy="15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 more thing…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There is no </a:t>
            </a:r>
            <a:r>
              <a:rPr lang="en-US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ternary if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GO– so none of this:</a:t>
            </a: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isittrue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 = a &lt; 0 ? true : false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have to spell it out…every time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DON’T need parentheses- you DO need braces</a:t>
            </a:r>
          </a:p>
        </p:txBody>
      </p:sp>
      <p:pic>
        <p:nvPicPr>
          <p:cNvPr id="4098" name="Picture 2" descr="Image result for go gopher images">
            <a:extLst>
              <a:ext uri="{FF2B5EF4-FFF2-40B4-BE49-F238E27FC236}">
                <a16:creationId xmlns:a16="http://schemas.microsoft.com/office/drawing/2014/main" id="{40354211-4FDF-AE4D-9378-BAF61A8A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38" y="3919193"/>
            <a:ext cx="2399711" cy="23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8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Logical Operators with IF statements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Pretty standard logical operators here: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“&amp;&amp;” is “AND”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“||” is “OR”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“!” is the logical NOT operator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6477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usual applies: 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if ( a &amp;&amp; b )  </a:t>
            </a:r>
            <a:r>
              <a:rPr lang="en-US" dirty="0"/>
              <a:t>=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 must be true to evaluate to </a:t>
            </a:r>
            <a:r>
              <a:rPr lang="en-US" b="1" dirty="0"/>
              <a:t>true</a:t>
            </a:r>
            <a:endParaRPr lang="en-US" dirty="0"/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(a || b)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both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</a:t>
            </a:r>
            <a:r>
              <a:rPr lang="en-US" dirty="0">
                <a:highlight>
                  <a:srgbClr val="FFFF00"/>
                </a:highlight>
              </a:rPr>
              <a:t>( !(a &amp;&amp; b) ) </a:t>
            </a:r>
            <a:r>
              <a:rPr lang="en-US" dirty="0"/>
              <a:t>=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 </a:t>
            </a:r>
            <a:r>
              <a:rPr lang="en-US" dirty="0"/>
              <a:t>must both be false to evaluate to </a:t>
            </a:r>
            <a:r>
              <a:rPr lang="en-US" b="1" dirty="0"/>
              <a:t>true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 gopher images">
            <a:extLst>
              <a:ext uri="{FF2B5EF4-FFF2-40B4-BE49-F238E27FC236}">
                <a16:creationId xmlns:a16="http://schemas.microsoft.com/office/drawing/2014/main" id="{7EBA04EE-F29A-E74C-8F01-5BF825A8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56" y="4694547"/>
            <a:ext cx="1869453" cy="18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“for” loop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GO FOR loop has three basic components; we separate them by semi-colons: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 (to be executed before execution):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:= 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condition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expression- evaluated before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every iteration:</a:t>
            </a:r>
          </a:p>
          <a:p>
            <a:pPr lvl="3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&lt; 10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post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statement: executed at the end of every iteration:</a:t>
            </a:r>
          </a:p>
          <a:p>
            <a:pPr lvl="3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++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Note:</a:t>
            </a:r>
            <a:r>
              <a:rPr lang="en-US" dirty="0"/>
              <a:t> Unlike other languages like C, Java, or JavaScript there are no parentheses surrounding the three components of the for statement and the braces { } are always required. 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 gopher images">
            <a:extLst>
              <a:ext uri="{FF2B5EF4-FFF2-40B4-BE49-F238E27FC236}">
                <a16:creationId xmlns:a16="http://schemas.microsoft.com/office/drawing/2014/main" id="{B5ED3FE9-3066-9E48-83F4-F1F79DEBA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47" y="4986779"/>
            <a:ext cx="2203732" cy="16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FOR loops in GO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When “FOR” looping through arrays (or slices) you can pull the index AND the value by using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keyword.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For example: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900" dirty="0">
              <a:solidFill>
                <a:schemeClr val="tx1"/>
              </a:solidFill>
              <a:latin typeface="+mn-lt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[]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{2, 3, 4}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sum := 0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for _,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:= range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    sum +=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}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07" y="4487487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9809-3E68-C44E-8771-33D80E9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BF52-78A6-DF46-9267-39A9C354C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Again- similar to C– the </a:t>
            </a:r>
            <a:r>
              <a:rPr lang="en-US" b="1" dirty="0"/>
              <a:t>switch</a:t>
            </a:r>
            <a:r>
              <a:rPr lang="en-US" dirty="0"/>
              <a:t> statement here is mainly to avoid making us create a long series of really ugly </a:t>
            </a:r>
            <a:r>
              <a:rPr lang="en-US" b="1" dirty="0"/>
              <a:t>if-then</a:t>
            </a:r>
            <a:r>
              <a:rPr lang="en-US" dirty="0"/>
              <a:t> statements.: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:= 7</a:t>
            </a:r>
          </a:p>
          <a:p>
            <a:pPr marL="177800" indent="0">
              <a:buNone/>
            </a:pP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switch </a:t>
            </a: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(“Terrible”)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(“Really Bad”)</a:t>
            </a:r>
          </a:p>
        </p:txBody>
      </p:sp>
      <p:pic>
        <p:nvPicPr>
          <p:cNvPr id="5122" name="Picture 2" descr="Image result for go gopher images">
            <a:extLst>
              <a:ext uri="{FF2B5EF4-FFF2-40B4-BE49-F238E27FC236}">
                <a16:creationId xmlns:a16="http://schemas.microsoft.com/office/drawing/2014/main" id="{29AC8BFE-B467-E445-93E8-69788BB4B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98" y="29617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891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36676</TotalTime>
  <Words>510</Words>
  <Application>Microsoft Macintosh PowerPoint</Application>
  <PresentationFormat>On-screen Show (4:3)</PresentationFormat>
  <Paragraphs>134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American Typewriter</vt:lpstr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THREE: Control Flow, States, Methods</vt:lpstr>
      <vt:lpstr>The Go Control Flow</vt:lpstr>
      <vt:lpstr>IF statement</vt:lpstr>
      <vt:lpstr>IF statement</vt:lpstr>
      <vt:lpstr>Logical Operators with IF statements</vt:lpstr>
      <vt:lpstr>The GO “for” loop</vt:lpstr>
      <vt:lpstr>FOR loops in GO</vt:lpstr>
      <vt:lpstr>SWITCH statements in GO</vt:lpstr>
      <vt:lpstr>Switch Statements in GO (continued)</vt:lpstr>
      <vt:lpstr>Switch statements continued</vt:lpstr>
      <vt:lpstr>Switch Statements </vt:lpstr>
      <vt:lpstr>Switch Statements</vt:lpstr>
      <vt:lpstr>PowerPoint Presentation</vt:lpstr>
      <vt:lpstr>DATA TYPES!!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299</cp:revision>
  <dcterms:modified xsi:type="dcterms:W3CDTF">2018-11-06T22:43:21Z</dcterms:modified>
</cp:coreProperties>
</file>