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서비스명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개발자의 품격 1기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