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4" r:id="rId5"/>
    <p:sldId id="266" r:id="rId6"/>
    <p:sldId id="269" r:id="rId7"/>
    <p:sldId id="286" r:id="rId8"/>
    <p:sldId id="270" r:id="rId9"/>
    <p:sldId id="274" r:id="rId10"/>
    <p:sldId id="288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9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ungjunleeme/dignity_of_developer" TargetMode="External"/><Relationship Id="rId2" Type="http://schemas.openxmlformats.org/officeDocument/2006/relationships/hyperlink" Target="https://docs.google.com/spreadsheets/d/1tIj8-FxFk5xgmNPiCuX-U7BG390jgpfyzC_Ob_hLktI/edit?usp=shari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8D1C-0749-534C-A2D6-752B67CF1534}"/>
              </a:ext>
            </a:extLst>
          </p:cNvPr>
          <p:cNvSpPr txBox="1"/>
          <p:nvPr/>
        </p:nvSpPr>
        <p:spPr>
          <a:xfrm>
            <a:off x="2628900" y="5543451"/>
            <a:ext cx="7303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개발자의 품격 </a:t>
            </a:r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팀 </a:t>
            </a:r>
            <a:endParaRPr lang="en-US" altLang="ko-KR" sz="3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박진용</a:t>
            </a:r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dirty="0" err="1">
                <a:solidFill>
                  <a:schemeClr val="bg2">
                    <a:lumMod val="10000"/>
                  </a:schemeClr>
                </a:solidFill>
              </a:rPr>
              <a:t>손창성</a:t>
            </a:r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 이경준</a:t>
            </a:r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 이세정</a:t>
            </a:r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 정준호   </a:t>
            </a:r>
            <a:endParaRPr lang="en-KR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9A829-11BF-234B-8674-35865BE806F7}"/>
              </a:ext>
            </a:extLst>
          </p:cNvPr>
          <p:cNvSpPr txBox="1"/>
          <p:nvPr/>
        </p:nvSpPr>
        <p:spPr>
          <a:xfrm>
            <a:off x="4036781" y="4487573"/>
            <a:ext cx="45918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</a:t>
            </a:r>
            <a:r>
              <a:rPr lang="ko-KR" altLang="en-US" sz="3200" dirty="0"/>
              <a:t>주차 아이템 선정 발표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74FC0-7041-8E4F-B2FB-059EC32FCB8A}"/>
              </a:ext>
            </a:extLst>
          </p:cNvPr>
          <p:cNvSpPr txBox="1"/>
          <p:nvPr/>
        </p:nvSpPr>
        <p:spPr>
          <a:xfrm>
            <a:off x="1863524" y="1724628"/>
            <a:ext cx="7257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개인의 기술 스택 및 목표 파악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docs.google.com</a:t>
            </a:r>
            <a:r>
              <a:rPr lang="en-US" altLang="ko-KR" dirty="0">
                <a:hlinkClick r:id="rId2"/>
              </a:rPr>
              <a:t>/spreadsheets/d/1tIj8-FxFk5xgmNPiCuX-U7BG390jgpfyzC_Ob_hLktI/</a:t>
            </a:r>
            <a:r>
              <a:rPr lang="en-US" altLang="ko-KR" dirty="0" err="1">
                <a:hlinkClick r:id="rId2"/>
              </a:rPr>
              <a:t>edit?usp</a:t>
            </a:r>
            <a:r>
              <a:rPr lang="en-US" altLang="ko-KR" dirty="0">
                <a:hlinkClick r:id="rId2"/>
              </a:rPr>
              <a:t>=sharing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 완료</a:t>
            </a:r>
            <a:endParaRPr lang="en-US" altLang="ko-KR" dirty="0"/>
          </a:p>
          <a:p>
            <a:r>
              <a:rPr lang="en-US" dirty="0">
                <a:hlinkClick r:id="rId3"/>
              </a:rPr>
              <a:t>https://github.com/kyungjunleeme/dignity_of_developer</a:t>
            </a: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3131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조원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기획 의도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진행 상황 공유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조원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개발자의  품격  </a:t>
            </a:r>
            <a:r>
              <a:rPr lang="en-US" altLang="ko-KR" sz="1800" spc="-300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기  </a:t>
            </a:r>
            <a:r>
              <a:rPr lang="en-US" altLang="ko-KR" spc="-300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팀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1198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조원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34103"/>
              </p:ext>
            </p:extLst>
          </p:nvPr>
        </p:nvGraphicFramePr>
        <p:xfrm>
          <a:off x="720000" y="1661517"/>
          <a:ext cx="10856280" cy="3806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개발 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기술 스택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박진용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Front-end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react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손창성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Front-end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react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이경준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Back-end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Python,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Django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이세정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Front-end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react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FA5AD9-CEF9-A94B-97FD-95014BD31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31028"/>
              </p:ext>
            </p:extLst>
          </p:nvPr>
        </p:nvGraphicFramePr>
        <p:xfrm>
          <a:off x="720000" y="5467607"/>
          <a:ext cx="10856280" cy="761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3298148033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030025774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3539341017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정준호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Back-end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Python,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Django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94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기획 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개발자의  품격  </a:t>
            </a:r>
            <a:r>
              <a:rPr lang="en-US" altLang="ko-KR" spc="-300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기  </a:t>
            </a:r>
            <a:r>
              <a:rPr lang="en-US" altLang="ko-KR" spc="-300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AB94E-8139-A943-BA51-36607C3A0505}"/>
              </a:ext>
            </a:extLst>
          </p:cNvPr>
          <p:cNvSpPr txBox="1"/>
          <p:nvPr/>
        </p:nvSpPr>
        <p:spPr>
          <a:xfrm>
            <a:off x="790179" y="3779302"/>
            <a:ext cx="61262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주제</a:t>
            </a:r>
            <a:r>
              <a:rPr lang="en-US" altLang="ko-KR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1:</a:t>
            </a:r>
            <a:r>
              <a:rPr lang="ko-KR" altLang="en-US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4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4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버려줘</a:t>
            </a:r>
            <a:r>
              <a:rPr lang="en-US" altLang="ko-KR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가칭</a:t>
            </a:r>
            <a:r>
              <a:rPr lang="en-US" altLang="ko-KR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–</a:t>
            </a:r>
            <a:r>
              <a:rPr lang="ko-KR" altLang="en-US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Throw it</a:t>
            </a:r>
            <a:r>
              <a:rPr lang="ko-KR" altLang="en-US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!</a:t>
            </a:r>
            <a:r>
              <a:rPr lang="ko-KR" altLang="en-US" sz="4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9520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기획 의도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452939" y="3766787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8479A2-542E-194A-9002-BC574EAC52DF}"/>
              </a:ext>
            </a:extLst>
          </p:cNvPr>
          <p:cNvSpPr txBox="1"/>
          <p:nvPr/>
        </p:nvSpPr>
        <p:spPr>
          <a:xfrm>
            <a:off x="960698" y="1608881"/>
            <a:ext cx="9329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버려줘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r>
              <a:rPr lang="ko-KR" altLang="en-US" dirty="0"/>
              <a:t> 서비스의 기획의도는 자신의 소유한 물건을 사이트 내에 게시해 사람들의 평가를 받아서 처분</a:t>
            </a:r>
            <a:r>
              <a:rPr lang="en-US" altLang="ko-KR" dirty="0"/>
              <a:t>(</a:t>
            </a:r>
            <a:r>
              <a:rPr lang="ko-KR" altLang="en-US" dirty="0"/>
              <a:t>판매 또는 폐기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,</a:t>
            </a:r>
            <a:r>
              <a:rPr lang="ko-KR" altLang="en-US" dirty="0"/>
              <a:t> 다른 사람이 올린 물건 역시 평가를 해줌으로써</a:t>
            </a:r>
            <a:r>
              <a:rPr lang="en-US" altLang="ko-KR" dirty="0"/>
              <a:t>,</a:t>
            </a:r>
            <a:r>
              <a:rPr lang="ko-KR" altLang="en-US" dirty="0"/>
              <a:t> 개인의 선택의 도움을 주는 서비스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0F4FA-A78F-C74B-8A9F-D10A9B4EB66E}"/>
              </a:ext>
            </a:extLst>
          </p:cNvPr>
          <p:cNvSpPr txBox="1"/>
          <p:nvPr/>
        </p:nvSpPr>
        <p:spPr>
          <a:xfrm>
            <a:off x="960697" y="4633620"/>
            <a:ext cx="9329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흥미성</a:t>
            </a:r>
            <a:r>
              <a:rPr lang="en-US" altLang="ko-KR" dirty="0"/>
              <a:t>:</a:t>
            </a:r>
            <a:r>
              <a:rPr lang="ko-KR" altLang="en-US" dirty="0"/>
              <a:t> 다양한 사람들의  가치관 및 생활습관 파악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소비습관</a:t>
            </a:r>
            <a:r>
              <a:rPr lang="ko-KR" altLang="en-US" dirty="0"/>
              <a:t> 교정</a:t>
            </a:r>
            <a:r>
              <a:rPr lang="en-US" altLang="ko-KR" dirty="0"/>
              <a:t>:</a:t>
            </a:r>
            <a:r>
              <a:rPr lang="ko-KR" altLang="en-US" dirty="0"/>
              <a:t> 불필요한 물건을 정리할 수 있는 계기 마련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환경 보호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소비습관</a:t>
            </a:r>
            <a:r>
              <a:rPr lang="ko-KR" altLang="en-US" dirty="0"/>
              <a:t> 교정과 같은 맥락이나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소비습관</a:t>
            </a:r>
            <a:r>
              <a:rPr lang="ko-KR" altLang="en-US" dirty="0"/>
              <a:t> 교정을 통해서 불필요한 물건을 폐기하고</a:t>
            </a:r>
            <a:r>
              <a:rPr lang="en-US" altLang="ko-KR" dirty="0"/>
              <a:t>,</a:t>
            </a:r>
            <a:r>
              <a:rPr lang="ko-KR" altLang="en-US" dirty="0"/>
              <a:t> 쓸만한 물건을 판매함으로써</a:t>
            </a:r>
            <a:r>
              <a:rPr lang="en-US" altLang="ko-KR" dirty="0"/>
              <a:t>,</a:t>
            </a:r>
            <a:r>
              <a:rPr lang="ko-KR" altLang="en-US" dirty="0"/>
              <a:t> 환경 보호 효과를 기대할 수 있음</a:t>
            </a:r>
            <a:r>
              <a:rPr lang="en-US" altLang="ko-KR" dirty="0"/>
              <a:t>(</a:t>
            </a:r>
            <a:r>
              <a:rPr lang="ko-KR" altLang="en-US" dirty="0"/>
              <a:t>거시적 관점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B8AB3-C666-E54D-8827-FEDB947AB5A6}"/>
              </a:ext>
            </a:extLst>
          </p:cNvPr>
          <p:cNvSpPr txBox="1"/>
          <p:nvPr/>
        </p:nvSpPr>
        <p:spPr>
          <a:xfrm>
            <a:off x="720731" y="1305342"/>
            <a:ext cx="110854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#</a:t>
            </a:r>
            <a:r>
              <a:rPr lang="ko-KR" altLang="en-US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주제</a:t>
            </a:r>
            <a:r>
              <a:rPr lang="en-US" altLang="ko-KR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2:</a:t>
            </a:r>
            <a:r>
              <a:rPr lang="ko-KR" altLang="en-US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8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28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pPr marL="571500" indent="-571500">
              <a:buFontTx/>
              <a:buChar char="-"/>
            </a:pPr>
            <a:r>
              <a:rPr lang="ko-KR" altLang="en-US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기업 협업 프로젝트</a:t>
            </a:r>
            <a:endParaRPr lang="en-US" altLang="ko-KR" sz="28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기존에 네이버 웹툰 및 카카오 웹툰을 비롯해서 참고할 수 있는 자료가 많이 존재할 것으로 보임</a:t>
            </a:r>
            <a:r>
              <a:rPr lang="en-US" altLang="ko-KR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하지만</a:t>
            </a:r>
            <a:r>
              <a:rPr lang="en-US" altLang="ko-KR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차별화 요소를 어떻게 </a:t>
            </a:r>
            <a:r>
              <a:rPr lang="ko-KR" altLang="en-US" sz="28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가져가야할지</a:t>
            </a:r>
            <a:r>
              <a:rPr lang="ko-KR" altLang="en-US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고민이 조금 더 필요해 보임</a:t>
            </a:r>
            <a:r>
              <a:rPr lang="en-US" altLang="ko-KR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만약 차별화 요소를 미 </a:t>
            </a:r>
            <a:r>
              <a:rPr lang="ko-KR" altLang="en-US" sz="28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발견시에는</a:t>
            </a:r>
            <a:r>
              <a:rPr lang="ko-KR" altLang="en-US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최대한 기존의 웹툰 플랫폼과의 </a:t>
            </a:r>
            <a:r>
              <a:rPr lang="en-US" altLang="ko-KR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UI/UX</a:t>
            </a:r>
            <a:r>
              <a:rPr lang="ko-KR" altLang="en-US" sz="28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및 성능 면에서 차이가 없게끔 만드는 것을 목표로 삼을 예정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9AA94A-7DEF-BE4D-828F-053B32D606A8}"/>
              </a:ext>
            </a:extLst>
          </p:cNvPr>
          <p:cNvSpPr/>
          <p:nvPr/>
        </p:nvSpPr>
        <p:spPr>
          <a:xfrm>
            <a:off x="720731" y="393539"/>
            <a:ext cx="4487877" cy="671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추가적인 두번째 주제</a:t>
            </a:r>
            <a:endParaRPr lang="en-K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9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진행 상황 공유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개발자의  품격  </a:t>
            </a:r>
            <a:r>
              <a:rPr lang="en-US" altLang="ko-KR" spc="-300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기  </a:t>
            </a:r>
            <a:r>
              <a:rPr lang="en-US" altLang="ko-KR" spc="-300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-357534" y="-10510"/>
            <a:ext cx="12789007" cy="6868510"/>
            <a:chOff x="-266094" y="248128"/>
            <a:chExt cx="12789007" cy="6868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-266094" y="24812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11224160" y="4900647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9C273B-A5A0-7F48-AAA2-A0920620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61" y="442055"/>
            <a:ext cx="10265477" cy="597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308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나눔스퀘어 Bold</vt:lpstr>
      <vt:lpstr>Arial</vt:lpstr>
      <vt:lpstr>Arial Nova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경준</cp:lastModifiedBy>
  <cp:revision>27</cp:revision>
  <dcterms:created xsi:type="dcterms:W3CDTF">2020-12-13T00:02:47Z</dcterms:created>
  <dcterms:modified xsi:type="dcterms:W3CDTF">2021-09-09T11:03:07Z</dcterms:modified>
</cp:coreProperties>
</file>