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98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2023-03-26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2023-03-26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2023-03-26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56</TotalTime>
  <Words>4</Words>
  <Application>Microsoft Office PowerPoint</Application>
  <PresentationFormat>와이드스크린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Calibri</vt:lpstr>
      <vt:lpstr>Franklin Gothic Book</vt:lpstr>
      <vt:lpstr>1_RetrospectVTI</vt:lpstr>
      <vt:lpstr>운영체제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43</cp:revision>
  <dcterms:created xsi:type="dcterms:W3CDTF">2023-03-15T16:09:13Z</dcterms:created>
  <dcterms:modified xsi:type="dcterms:W3CDTF">2023-03-26T13:35:29Z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