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98" r:id="rId5"/>
    <p:sldId id="299" r:id="rId6"/>
    <p:sldId id="300" r:id="rId7"/>
    <p:sldId id="301" r:id="rId8"/>
    <p:sldId id="302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A66B-0E4E-43CF-AC25-E1F5C9480790}" type="datetime1">
              <a:rPr lang="ko-KR" altLang="en-US" smtClean="0">
                <a:latin typeface="+mj-lt"/>
              </a:rPr>
              <a:t>2023-03-26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7B52-5972-46E8-9E70-25E60BD3C3B3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426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6F79D57-BC44-4965-82C0-A50C4CBDD07F}" type="datetime1">
              <a:rPr lang="ko-KR" altLang="en-US" smtClean="0"/>
              <a:pPr/>
              <a:t>2023-03-26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7475197-EF76-48B8-96B8-921BFA77342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8938-5127-48A7-ADEF-D7331CE3B950}" type="datetime1">
              <a:rPr lang="ko-KR" altLang="en-US" noProof="0" smtClean="0"/>
              <a:t>2023-03-26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2023-03-26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A9843-C397-4C77-A926-B3EB33000078}" type="datetime1">
              <a:rPr lang="ko-KR" altLang="en-US" noProof="0" smtClean="0"/>
              <a:t>2023-03-26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D6FF6-8A55-4513-9B8C-EA23816299A7}" type="datetime1">
              <a:rPr lang="ko-KR" altLang="en-US" noProof="0" smtClean="0"/>
              <a:t>2023-03-26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A61B5-C08F-4E21-84BD-F0A1B2E2EA9D}" type="datetime1">
              <a:rPr lang="ko-KR" altLang="en-US" noProof="0" smtClean="0"/>
              <a:t>2023-03-26</a:t>
            </a:fld>
            <a:endParaRPr lang="ko-KR" altLang="en-US" noProof="0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038AB-1806-46B7-BA1C-7F2E76DF4C3D}" type="datetime1">
              <a:rPr lang="ko-KR" altLang="en-US" noProof="0" smtClean="0"/>
              <a:t>2023-03-26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915F4-39BC-4131-9666-D2A49555ABB7}" type="datetime1">
              <a:rPr lang="ko-KR" altLang="en-US" noProof="0" smtClean="0"/>
              <a:t>2023-03-26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83BF251-AEA9-41C4-BB30-20BBEEEF1165}" type="datetime1">
              <a:rPr lang="ko-KR" altLang="en-US" noProof="0" smtClean="0"/>
              <a:t>2023-03-26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B8B15FF-F4B9-402C-900A-C1405E9D73C3}" type="datetime1">
              <a:rPr lang="ko-KR" altLang="en-US" noProof="0" smtClean="0"/>
              <a:t>2023-03-26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8107BD-446F-4DE6-868D-15D2DA23EB43}" type="datetime1">
              <a:rPr lang="ko-KR" altLang="en-US" noProof="0" smtClean="0"/>
              <a:t>2023-03-26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" name="그림 3" descr="연필이 위에 놓여진 종이 한 장의 클로즈업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ko-KR" altLang="en-US" sz="4400" dirty="0">
                <a:solidFill>
                  <a:schemeClr val="tx1"/>
                </a:solidFill>
                <a:latin typeface="+mj-ea"/>
              </a:rPr>
              <a:t>운영체제</a:t>
            </a:r>
            <a:endParaRPr lang="en-US" altLang="ko-KR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</a:rPr>
              <a:t>20204062 </a:t>
            </a:r>
            <a:r>
              <a:rPr lang="ko-KR" altLang="en-US" sz="1600" dirty="0">
                <a:latin typeface="+mj-ea"/>
                <a:ea typeface="+mj-ea"/>
              </a:rPr>
              <a:t>이인규</a:t>
            </a:r>
            <a:endParaRPr lang="en-US" altLang="ko-KR" sz="1600" dirty="0">
              <a:latin typeface="+mj-ea"/>
              <a:ea typeface="+mj-ea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D345A54-D09F-9AA9-5FBF-ED19370C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dirty="0"/>
              <a:t>과제 내용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F29A4A-A778-7AE5-0A2A-42536340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44" y="2108201"/>
            <a:ext cx="5613271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773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92E85-AF3C-200A-9232-3620B4FB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altLang="ko-KR" dirty="0" err="1"/>
              <a:t>Virtualbox</a:t>
            </a:r>
            <a:r>
              <a:rPr lang="en-US" altLang="ko-KR" dirty="0"/>
              <a:t>, </a:t>
            </a:r>
            <a:r>
              <a:rPr lang="ko-KR" altLang="en-US" dirty="0"/>
              <a:t>우분투 </a:t>
            </a:r>
            <a:r>
              <a:rPr lang="en-US" altLang="ko-KR" dirty="0" err="1"/>
              <a:t>linux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8746F31-80E0-715A-A40E-C642DACA7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70" y="2120900"/>
            <a:ext cx="5856554" cy="3748193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35DF6D2-1445-654C-260E-93580C38E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r>
              <a:rPr lang="ko-KR" altLang="en-US" dirty="0"/>
              <a:t>기존에 사용했던 아마존 </a:t>
            </a:r>
            <a:r>
              <a:rPr lang="en-US" altLang="ko-KR" dirty="0"/>
              <a:t>AWS </a:t>
            </a:r>
            <a:r>
              <a:rPr lang="en-US" altLang="ko-KR" dirty="0" err="1"/>
              <a:t>Litesail</a:t>
            </a:r>
            <a:r>
              <a:rPr lang="ko-KR" altLang="en-US" dirty="0"/>
              <a:t>의 </a:t>
            </a:r>
            <a:r>
              <a:rPr lang="en-US" altLang="ko-KR" dirty="0"/>
              <a:t>Ubuntu 20.04 </a:t>
            </a:r>
            <a:r>
              <a:rPr lang="ko-KR" altLang="en-US" dirty="0"/>
              <a:t>버전을 사용해서 </a:t>
            </a:r>
            <a:br>
              <a:rPr lang="en-US" altLang="ko-KR" dirty="0"/>
            </a:br>
            <a:r>
              <a:rPr lang="ko-KR" altLang="en-US" dirty="0"/>
              <a:t>진행하였습니다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아이피는 </a:t>
            </a:r>
            <a:r>
              <a:rPr lang="en-US" altLang="ko-KR" dirty="0"/>
              <a:t>3.38.27.34</a:t>
            </a:r>
            <a:r>
              <a:rPr lang="ko-KR" altLang="en-US" dirty="0"/>
              <a:t>를 할당 받았으며</a:t>
            </a:r>
            <a:r>
              <a:rPr lang="en-US" altLang="ko-KR" dirty="0"/>
              <a:t>, SSH </a:t>
            </a:r>
            <a:r>
              <a:rPr lang="en-US" altLang="ko-KR" dirty="0" err="1"/>
              <a:t>Connet</a:t>
            </a:r>
            <a:r>
              <a:rPr lang="ko-KR" altLang="en-US" dirty="0"/>
              <a:t>를 사용해 </a:t>
            </a:r>
            <a:r>
              <a:rPr lang="en-US" altLang="ko-KR" dirty="0"/>
              <a:t>Ubuntu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사용합니다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0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0EC04-CB17-32FA-E234-175E7CFB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Litesail</a:t>
            </a:r>
            <a:r>
              <a:rPr lang="ko-KR" altLang="en-US" dirty="0"/>
              <a:t>의 우분투 화면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72F4CD6-0F6F-8E91-BB2B-E4951B343B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99488" y="1963639"/>
            <a:ext cx="4853984" cy="4182185"/>
          </a:xfrm>
        </p:spPr>
      </p:pic>
    </p:spTree>
    <p:extLst>
      <p:ext uri="{BB962C8B-B14F-4D97-AF65-F5344CB8AC3E}">
        <p14:creationId xmlns:p14="http://schemas.microsoft.com/office/powerpoint/2010/main" val="126482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C6217-CE34-2BA9-4334-F6CB2EAE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E3B88-432D-C54D-A775-3C8AFC96D5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BF8B00-E65C-E573-F49F-2D6C65FC17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3124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79_TF22712842_Win32.potx" id="{CC07D039-0641-4FD4-BFFD-30D69403F82F}" vid="{1D9AF884-F744-476B-9EF7-B7D6984CBAC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{D866E725-36B6-43CB-8204-66B47E1BDD82}tf22712842_win32</Template>
  <TotalTime>64</TotalTime>
  <Words>44</Words>
  <Application>Microsoft Office PowerPoint</Application>
  <PresentationFormat>와이드스크린</PresentationFormat>
  <Paragraphs>8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Calibri</vt:lpstr>
      <vt:lpstr>Franklin Gothic Book</vt:lpstr>
      <vt:lpstr>1_RetrospectVTI</vt:lpstr>
      <vt:lpstr>운영체제</vt:lpstr>
      <vt:lpstr>과제 내용</vt:lpstr>
      <vt:lpstr>Virtualbox, 우분투 linux 설치</vt:lpstr>
      <vt:lpstr>AWS Litesail의 우분투 화면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Lee In Gyu</dc:creator>
  <cp:lastModifiedBy>Lee In Gyu</cp:lastModifiedBy>
  <cp:revision>46</cp:revision>
  <dcterms:created xsi:type="dcterms:W3CDTF">2023-03-15T16:09:13Z</dcterms:created>
  <dcterms:modified xsi:type="dcterms:W3CDTF">2023-03-26T13:43:15Z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