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8" r:id="rId5"/>
    <p:sldId id="299" r:id="rId6"/>
    <p:sldId id="300" r:id="rId7"/>
    <p:sldId id="301" r:id="rId8"/>
    <p:sldId id="303" r:id="rId9"/>
    <p:sldId id="302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2023-03-16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2023-03-16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2023-03-16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439BB-4EA8-6E8C-EE2D-A734616D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서버가 잘 열리는지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5024E-B1A0-FEB0-2F92-6B8642B5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71" y="5032402"/>
            <a:ext cx="7526603" cy="907003"/>
          </a:xfrm>
        </p:spPr>
        <p:txBody>
          <a:bodyPr/>
          <a:lstStyle/>
          <a:p>
            <a:r>
              <a:rPr lang="en-US" altLang="ko-KR" dirty="0"/>
              <a:t>3.38.27.34:8000 </a:t>
            </a:r>
            <a:r>
              <a:rPr lang="ko-KR" altLang="en-US" dirty="0"/>
              <a:t>접속 시 기존에 작성했던 웹 클라우드가 잘 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CAC55-41A0-4301-CEBD-D48DB72A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71" y="1973937"/>
            <a:ext cx="7526603" cy="2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8D472-AE9E-F0C6-BD2E-30FAA093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어디서든 접속 가능한지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6C930-D587-C391-AF47-6C05AAA4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095" y="2016258"/>
            <a:ext cx="7875585" cy="3852834"/>
          </a:xfrm>
        </p:spPr>
        <p:txBody>
          <a:bodyPr/>
          <a:lstStyle/>
          <a:p>
            <a:r>
              <a:rPr lang="ko-KR" altLang="en-US" dirty="0"/>
              <a:t>스마트폰의 </a:t>
            </a:r>
            <a:r>
              <a:rPr lang="en-US" altLang="ko-KR" dirty="0"/>
              <a:t>SKT </a:t>
            </a:r>
            <a:r>
              <a:rPr lang="ko-KR" altLang="en-US" dirty="0"/>
              <a:t>통신망에서도 같은 주소로 접속이 되는 것을 확인</a:t>
            </a:r>
            <a:endParaRPr lang="en-US" altLang="ko-KR" dirty="0"/>
          </a:p>
          <a:p>
            <a:r>
              <a:rPr lang="ko-KR" altLang="en-US" dirty="0"/>
              <a:t>따라서 아마존 서버</a:t>
            </a:r>
            <a:r>
              <a:rPr lang="en-US" altLang="ko-KR" dirty="0"/>
              <a:t>(</a:t>
            </a:r>
            <a:r>
              <a:rPr lang="ko-KR" altLang="en-US" dirty="0"/>
              <a:t>클라우드 컴퓨팅</a:t>
            </a:r>
            <a:r>
              <a:rPr lang="en-US" altLang="ko-KR" dirty="0"/>
              <a:t>)</a:t>
            </a:r>
            <a:r>
              <a:rPr lang="ko-KR" altLang="en-US" dirty="0"/>
              <a:t>를 이용해 컴퓨터공학과 웹 </a:t>
            </a:r>
            <a:br>
              <a:rPr lang="en-US" altLang="ko-KR" dirty="0"/>
            </a:br>
            <a:r>
              <a:rPr lang="ko-KR" altLang="en-US" dirty="0"/>
              <a:t>클라우드를 호스팅 성공함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59F9B10-3232-CD1C-6363-166757D5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47" y="2016258"/>
            <a:ext cx="1890713" cy="40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37DD7-2128-5A93-A485-3D419644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계산 환경 중 하나를 선택하여 조사하고</a:t>
            </a:r>
            <a:r>
              <a:rPr lang="en-US" altLang="ko-KR" dirty="0"/>
              <a:t>, </a:t>
            </a:r>
            <a:r>
              <a:rPr lang="ko-KR" altLang="en-US" dirty="0"/>
              <a:t>사용 예를 기술하라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C85EF-07FD-3265-864B-6B90431D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시스템</a:t>
            </a:r>
            <a:endParaRPr lang="en-US" altLang="ko-KR" dirty="0"/>
          </a:p>
          <a:p>
            <a:r>
              <a:rPr lang="ko-KR" altLang="en-US" dirty="0"/>
              <a:t>클라이언트 서버 계산</a:t>
            </a:r>
            <a:endParaRPr lang="en-US" altLang="ko-KR" dirty="0"/>
          </a:p>
          <a:p>
            <a:r>
              <a:rPr lang="ko-KR" altLang="en-US" dirty="0"/>
              <a:t>피어 간 계산</a:t>
            </a:r>
            <a:endParaRPr lang="en-US" altLang="ko-KR" dirty="0"/>
          </a:p>
          <a:p>
            <a:r>
              <a:rPr lang="ko-KR" altLang="en-US" dirty="0"/>
              <a:t>가상화</a:t>
            </a:r>
            <a:endParaRPr lang="en-US" altLang="ko-KR" dirty="0"/>
          </a:p>
          <a:p>
            <a:r>
              <a:rPr lang="ko-KR" altLang="en-US" dirty="0"/>
              <a:t>클라우드 컴퓨팅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3C941-83A3-38E3-8115-6443CF87CEFD}"/>
              </a:ext>
            </a:extLst>
          </p:cNvPr>
          <p:cNvSpPr/>
          <p:nvPr/>
        </p:nvSpPr>
        <p:spPr>
          <a:xfrm>
            <a:off x="1128040" y="4093828"/>
            <a:ext cx="1883608" cy="36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4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230E-EAA6-3BC3-14F3-59F154E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</a:t>
            </a:r>
            <a:r>
              <a:rPr lang="ko-KR" altLang="en-US" dirty="0" err="1"/>
              <a:t>컴퓨딩이란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70F0-C67E-0F08-9B6C-EF9D64DA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클라우드 컴퓨팅</a:t>
            </a:r>
            <a:r>
              <a:rPr lang="ko-KR" altLang="en-US" dirty="0"/>
              <a:t>은 사용자의 직접적인 활발한 관리 없이</a:t>
            </a:r>
            <a:r>
              <a:rPr lang="en-US" altLang="ko-KR" dirty="0"/>
              <a:t>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u="sng" dirty="0"/>
              <a:t>데이터 스토리지</a:t>
            </a:r>
            <a:r>
              <a:rPr lang="ko-KR" altLang="en-US" dirty="0"/>
              <a:t>와 </a:t>
            </a:r>
            <a:r>
              <a:rPr lang="ko-KR" altLang="en-US" u="sng" dirty="0"/>
              <a:t>컴퓨팅 파워와 같은 컴퓨터 시스템 리소스</a:t>
            </a:r>
            <a:r>
              <a:rPr lang="ko-KR" altLang="en-US" dirty="0"/>
              <a:t>를 필요시 바로 제공하는 것을 말한다</a:t>
            </a:r>
            <a:r>
              <a:rPr lang="en-US" altLang="ko-KR" dirty="0"/>
              <a:t>. ( </a:t>
            </a: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위키백과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00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DF2F-5C4E-957E-BF7C-A2AF87DF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아마존 </a:t>
            </a:r>
            <a:r>
              <a:rPr lang="en-US" altLang="ko-KR" dirty="0" err="1"/>
              <a:t>aws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5F616-D73E-9B2D-3FB2-A8F988B2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클라우드 컴퓨팅을 지원하는 사이트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아마존에서 </a:t>
            </a:r>
            <a:r>
              <a:rPr lang="en-US" altLang="ko-KR" dirty="0"/>
              <a:t>IT </a:t>
            </a:r>
            <a:r>
              <a:rPr lang="ko-KR" altLang="en-US" dirty="0"/>
              <a:t>리소스를 제공하고</a:t>
            </a:r>
            <a:r>
              <a:rPr lang="en-US" altLang="ko-KR" dirty="0"/>
              <a:t>, </a:t>
            </a:r>
            <a:r>
              <a:rPr lang="ko-KR" altLang="en-US" dirty="0"/>
              <a:t>사용자는 사용한 만큼 비용을 지불하는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유지보수면에서 서버를 관리하지 않아도 되기 때문에 이점이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litesail</a:t>
            </a:r>
            <a:r>
              <a:rPr lang="en-US" altLang="ko-KR" dirty="0"/>
              <a:t> </a:t>
            </a:r>
            <a:r>
              <a:rPr lang="ko-KR" altLang="en-US" dirty="0"/>
              <a:t>가입을 통해 아마존의 </a:t>
            </a:r>
            <a:r>
              <a:rPr lang="en-US" altLang="ko-KR" dirty="0"/>
              <a:t>IT </a:t>
            </a:r>
            <a:r>
              <a:rPr lang="ko-KR" altLang="en-US" dirty="0"/>
              <a:t>리소스를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free </a:t>
            </a:r>
            <a:r>
              <a:rPr lang="ko-KR" altLang="en-US" dirty="0"/>
              <a:t>버전을 사용해 </a:t>
            </a:r>
            <a:r>
              <a:rPr lang="en-US" altLang="ko-KR" dirty="0"/>
              <a:t>3</a:t>
            </a:r>
            <a:r>
              <a:rPr lang="ko-KR" altLang="en-US" dirty="0"/>
              <a:t>개월 무료로 이용합니다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litesail</a:t>
            </a:r>
            <a:r>
              <a:rPr lang="ko-KR" altLang="en-US" dirty="0"/>
              <a:t>을 통해 기존에 만들었던 컴퓨터공학과 웹 클라우드를 호스팅 하는 것을 목표로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9176A-33CF-361F-4E24-665B9EE5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litesail</a:t>
            </a:r>
            <a:r>
              <a:rPr lang="en-US" altLang="ko-KR" dirty="0"/>
              <a:t> IP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F4370-6C5F-609F-5F7E-80DC71C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9869"/>
            <a:ext cx="10058400" cy="8492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아마존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litesail</a:t>
            </a:r>
            <a:r>
              <a:rPr lang="ko-KR" altLang="en-US" dirty="0"/>
              <a:t>에 가입한 후 앱 생성시 기본으로 제공하는 아이피를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공용 아이피는 </a:t>
            </a:r>
            <a:r>
              <a:rPr lang="en-US" altLang="ko-KR" dirty="0"/>
              <a:t>3.38.27.34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5C1A53C-4C7C-7333-D2D8-18429C2B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938551"/>
            <a:ext cx="754485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5377-F078-F0AF-D857-059DE07B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포트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70F3E-C127-2122-7471-D525AAF4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31858"/>
            <a:ext cx="10058400" cy="1737234"/>
          </a:xfrm>
        </p:spPr>
        <p:txBody>
          <a:bodyPr/>
          <a:lstStyle/>
          <a:p>
            <a:r>
              <a:rPr lang="ko-KR" altLang="en-US" dirty="0"/>
              <a:t>기본으로 </a:t>
            </a:r>
            <a:r>
              <a:rPr lang="ko-KR" altLang="en-US" dirty="0" err="1"/>
              <a:t>열려있는</a:t>
            </a:r>
            <a:r>
              <a:rPr lang="ko-KR" altLang="en-US" dirty="0"/>
              <a:t> </a:t>
            </a:r>
            <a:r>
              <a:rPr lang="en-US" altLang="ko-KR" dirty="0"/>
              <a:t>22, 80 </a:t>
            </a:r>
            <a:r>
              <a:rPr lang="ko-KR" altLang="en-US" dirty="0"/>
              <a:t>포트를 제외하고</a:t>
            </a:r>
            <a:r>
              <a:rPr lang="en-US" altLang="ko-KR" dirty="0"/>
              <a:t>, </a:t>
            </a:r>
            <a:r>
              <a:rPr lang="ko-KR" altLang="en-US" dirty="0"/>
              <a:t>웹 클라우드를 호스팅하기 위한 </a:t>
            </a:r>
            <a:r>
              <a:rPr lang="en-US" altLang="ko-KR" dirty="0"/>
              <a:t>8000 </a:t>
            </a:r>
            <a:r>
              <a:rPr lang="ko-KR" altLang="en-US" dirty="0"/>
              <a:t>포트를 </a:t>
            </a:r>
            <a:br>
              <a:rPr lang="en-US" altLang="ko-KR" dirty="0"/>
            </a:br>
            <a:r>
              <a:rPr lang="en-US" altLang="ko-KR" dirty="0"/>
              <a:t>TCP </a:t>
            </a:r>
            <a:r>
              <a:rPr lang="ko-KR" altLang="en-US" dirty="0"/>
              <a:t>프로토콜로 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3C032AE-F465-5179-A41A-E9EE5B34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013"/>
            <a:ext cx="720190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5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89A1-7C20-04DF-F2EC-A3187A9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우분투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C19F-5B4D-C69F-DA92-E20B671C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1765"/>
            <a:ext cx="10058400" cy="2337327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litesail</a:t>
            </a:r>
            <a:r>
              <a:rPr lang="ko-KR" altLang="en-US" dirty="0"/>
              <a:t>에서 기본적으로 제공하는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기능을 이용해 우분투의 화면을 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 err="1"/>
              <a:t>sudo</a:t>
            </a:r>
            <a:r>
              <a:rPr lang="en-US" altLang="ko-KR" dirty="0"/>
              <a:t> ln –sf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명령어를 통해 </a:t>
            </a:r>
            <a:br>
              <a:rPr lang="en-US" altLang="ko-KR" dirty="0"/>
            </a:br>
            <a:r>
              <a:rPr lang="ko-KR" altLang="en-US" dirty="0"/>
              <a:t>한국 시간으로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A7326DD-6FFC-4A7D-6DA7-B86A7A1C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9103"/>
            <a:ext cx="889759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8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4F36-3545-A363-1FFB-75E6FBAE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설치되어 있는 파이썬 버전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F58A5-8661-73A8-6391-A78BC0BD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2"/>
          </a:xfrm>
        </p:spPr>
        <p:txBody>
          <a:bodyPr/>
          <a:lstStyle/>
          <a:p>
            <a:r>
              <a:rPr lang="ko-KR" altLang="en-US" dirty="0"/>
              <a:t>윈도우와 다르게 우분투에서 </a:t>
            </a:r>
            <a:r>
              <a:rPr lang="en-US" altLang="ko-KR" dirty="0"/>
              <a:t>python3 </a:t>
            </a:r>
            <a:r>
              <a:rPr lang="ko-KR" altLang="en-US" dirty="0"/>
              <a:t>명령어를 통해서 버전 확인을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</a:t>
            </a:r>
            <a:r>
              <a:rPr lang="ko-KR" altLang="en-US" dirty="0"/>
              <a:t>버전은 </a:t>
            </a:r>
            <a:r>
              <a:rPr lang="en-US" altLang="ko-KR" dirty="0"/>
              <a:t>3.8.2 </a:t>
            </a:r>
            <a:r>
              <a:rPr lang="ko-KR" altLang="en-US" dirty="0"/>
              <a:t>이며</a:t>
            </a:r>
            <a:r>
              <a:rPr lang="en-US" altLang="ko-KR" dirty="0"/>
              <a:t>, GCC </a:t>
            </a:r>
            <a:r>
              <a:rPr lang="ko-KR" altLang="en-US" dirty="0"/>
              <a:t>버전은 </a:t>
            </a:r>
            <a:r>
              <a:rPr lang="en-US" altLang="ko-KR" dirty="0"/>
              <a:t>9.3.0 </a:t>
            </a:r>
            <a:r>
              <a:rPr lang="ko-KR" altLang="en-US" dirty="0"/>
              <a:t>버전을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 업로드 되어있던 컴퓨터공학과 웹 클라우드 코드를 아마존 서버에 복사해 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883880-9260-257F-4D34-207A4873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5159"/>
            <a:ext cx="744959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C8C74-0144-FD45-02F8-1EA056F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장고 서버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401EF-7B68-445C-5366-231AD6DE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02884"/>
            <a:ext cx="10058400" cy="1641041"/>
          </a:xfrm>
        </p:spPr>
        <p:txBody>
          <a:bodyPr/>
          <a:lstStyle/>
          <a:p>
            <a:r>
              <a:rPr lang="ko-KR" altLang="en-US" dirty="0"/>
              <a:t>기존에 복사해 두었던 장고 코드의 실행파일을 열어 두었던 </a:t>
            </a:r>
            <a:r>
              <a:rPr lang="en-US" altLang="ko-KR" dirty="0"/>
              <a:t>8000</a:t>
            </a:r>
            <a:r>
              <a:rPr lang="ko-KR" altLang="en-US" dirty="0"/>
              <a:t>번 포트에 실행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78C59A-2A09-20A1-AB67-67E5BD02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7295"/>
            <a:ext cx="791638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981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56</TotalTime>
  <Words>307</Words>
  <Application>Microsoft Office PowerPoint</Application>
  <PresentationFormat>와이드스크린</PresentationFormat>
  <Paragraphs>39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Calibri</vt:lpstr>
      <vt:lpstr>Franklin Gothic Book</vt:lpstr>
      <vt:lpstr>1_RetrospectVTI</vt:lpstr>
      <vt:lpstr>운영체제</vt:lpstr>
      <vt:lpstr>다음 계산 환경 중 하나를 선택하여 조사하고, 사용 예를 기술하라.</vt:lpstr>
      <vt:lpstr>클라우드 컴퓨딩이란?</vt:lpstr>
      <vt:lpstr>아마존 aws</vt:lpstr>
      <vt:lpstr>AWS litesail IP 확인</vt:lpstr>
      <vt:lpstr>사용할 포트 열기</vt:lpstr>
      <vt:lpstr>우분투 설정</vt:lpstr>
      <vt:lpstr>설치되어 있는 파이썬 버전 확인</vt:lpstr>
      <vt:lpstr>장고 서버 열기</vt:lpstr>
      <vt:lpstr>서버가 잘 열리는지 확인</vt:lpstr>
      <vt:lpstr>어디서든 접속 가능한지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42</cp:revision>
  <dcterms:created xsi:type="dcterms:W3CDTF">2023-03-15T16:09:13Z</dcterms:created>
  <dcterms:modified xsi:type="dcterms:W3CDTF">2023-03-15T17:05:55Z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