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14" r:id="rId7"/>
    <p:sldId id="315" r:id="rId8"/>
    <p:sldId id="316" r:id="rId9"/>
    <p:sldId id="312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2023-05-30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2023-05-30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773310" cy="2843784"/>
          </a:xfrm>
        </p:spPr>
        <p:txBody>
          <a:bodyPr rtlCol="0"/>
          <a:lstStyle/>
          <a:p>
            <a:pPr rtl="0"/>
            <a:r>
              <a:rPr lang="ko-KR" altLang="en-US" sz="5400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공학과 </a:t>
            </a:r>
            <a:r>
              <a:rPr lang="ko-KR" altLang="en-US" sz="5400" spc="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 영상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6681" y="4700016"/>
            <a:ext cx="5093208" cy="1197864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</a:t>
            </a:r>
            <a:endParaRPr lang="en-US" altLang="ko-KR" sz="2800" dirty="0"/>
          </a:p>
          <a:p>
            <a:pPr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20204062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이인규</a:t>
            </a:r>
          </a:p>
          <a:p>
            <a:pPr rtl="0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050" y="566293"/>
            <a:ext cx="5833872" cy="2276856"/>
          </a:xfrm>
        </p:spPr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135" y="3127248"/>
            <a:ext cx="5740866" cy="311810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ko-KR" altLang="en-US" sz="2800" dirty="0"/>
              <a:t>스토리보드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촬영 방식 소개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방법 및 도구 소개</a:t>
            </a: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/24/2023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영상 제작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6C00-7253-99AB-A7DD-8C0C5526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스토리보드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5059E-51E3-11C2-D5DA-618450C5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컴퓨터공학과를 소개하는 영상을 제작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학과 강의실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화장실 위치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3. CSE </a:t>
            </a:r>
            <a:r>
              <a:rPr lang="ko-KR" altLang="en-US" dirty="0"/>
              <a:t>카페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학과 </a:t>
            </a:r>
            <a:r>
              <a:rPr lang="ko-KR" altLang="en-US" dirty="0" err="1"/>
              <a:t>조교실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학과 </a:t>
            </a:r>
            <a:r>
              <a:rPr lang="ko-KR" altLang="en-US" dirty="0" err="1"/>
              <a:t>교수님실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각 교수님 랩실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ADA0C-9452-97A0-8637-CCE1816D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9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BD33-E935-1A70-F398-AC2950B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촬영 방식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BBADF-666F-CC1B-9432-E1B7B146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교수님께서 소개해주신 </a:t>
            </a:r>
            <a:r>
              <a:rPr lang="ko-KR" altLang="en-US" dirty="0" err="1"/>
              <a:t>유튜버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슈카</a:t>
            </a:r>
            <a:r>
              <a:rPr lang="ko-KR" altLang="en-US" dirty="0"/>
              <a:t> 월드</a:t>
            </a:r>
            <a:r>
              <a:rPr lang="en-US" altLang="ko-KR" dirty="0"/>
              <a:t>” </a:t>
            </a:r>
            <a:r>
              <a:rPr lang="ko-KR" altLang="en-US" dirty="0"/>
              <a:t>와 비슷한 화면 </a:t>
            </a:r>
            <a:br>
              <a:rPr lang="en-US" altLang="ko-KR" dirty="0"/>
            </a:br>
            <a:r>
              <a:rPr lang="ko-KR" altLang="en-US" dirty="0"/>
              <a:t>구조로 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D05FD-5845-DAA1-DB39-401DD5A4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1826-0AC5-C554-8C32-C273D2EB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60" y="2754584"/>
            <a:ext cx="5913126" cy="3326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7C577-960D-10B9-1477-B42935A8E47A}"/>
              </a:ext>
            </a:extLst>
          </p:cNvPr>
          <p:cNvSpPr txBox="1"/>
          <p:nvPr/>
        </p:nvSpPr>
        <p:spPr>
          <a:xfrm>
            <a:off x="5033395" y="61235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</a:t>
            </a:r>
            <a:r>
              <a:rPr lang="ko-KR" altLang="en-US" dirty="0" err="1"/>
              <a:t>슈카월드</a:t>
            </a:r>
            <a:r>
              <a:rPr lang="ko-KR" altLang="en-US" dirty="0"/>
              <a:t> 화면 구조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2518AA-CAA4-5221-E90C-46F41D48C0DE}"/>
              </a:ext>
            </a:extLst>
          </p:cNvPr>
          <p:cNvGrpSpPr/>
          <p:nvPr/>
        </p:nvGrpSpPr>
        <p:grpSpPr>
          <a:xfrm>
            <a:off x="838200" y="2754584"/>
            <a:ext cx="6015606" cy="2396256"/>
            <a:chOff x="838200" y="2754584"/>
            <a:chExt cx="6015606" cy="23962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6C3620-10EC-90B5-2E96-E8B7CD214AA5}"/>
                </a:ext>
              </a:extLst>
            </p:cNvPr>
            <p:cNvSpPr/>
            <p:nvPr/>
          </p:nvSpPr>
          <p:spPr>
            <a:xfrm>
              <a:off x="3012760" y="2754584"/>
              <a:ext cx="3841046" cy="2396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4110DB-ED9D-F6CF-51DE-72FE8956D15C}"/>
                </a:ext>
              </a:extLst>
            </p:cNvPr>
            <p:cNvSpPr txBox="1"/>
            <p:nvPr/>
          </p:nvSpPr>
          <p:spPr>
            <a:xfrm>
              <a:off x="838200" y="324433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설명할 영상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D0073A2-1C0A-ADC2-42BA-816D7DD0EFF7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 flipV="1">
              <a:off x="2241148" y="3429000"/>
              <a:ext cx="771612" cy="5237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BB8796-03ED-0421-5637-DC29740706EC}"/>
              </a:ext>
            </a:extLst>
          </p:cNvPr>
          <p:cNvGrpSpPr/>
          <p:nvPr/>
        </p:nvGrpSpPr>
        <p:grpSpPr>
          <a:xfrm>
            <a:off x="5704895" y="2667699"/>
            <a:ext cx="5648905" cy="3434431"/>
            <a:chOff x="5704895" y="2667699"/>
            <a:chExt cx="5648905" cy="34344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24918-FADD-E9FF-85A8-75DF810921D0}"/>
                </a:ext>
              </a:extLst>
            </p:cNvPr>
            <p:cNvSpPr/>
            <p:nvPr/>
          </p:nvSpPr>
          <p:spPr>
            <a:xfrm>
              <a:off x="5704895" y="4253218"/>
              <a:ext cx="1719362" cy="184891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5651B-E3DC-2E10-3F11-C3AAFE4031F9}"/>
                </a:ext>
              </a:extLst>
            </p:cNvPr>
            <p:cNvSpPr txBox="1"/>
            <p:nvPr/>
          </p:nvSpPr>
          <p:spPr>
            <a:xfrm flipH="1">
              <a:off x="9911172" y="2667699"/>
              <a:ext cx="144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설명자 위치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91ED606-4FC4-6532-9F8C-072149887D3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6564576" y="2852365"/>
              <a:ext cx="3346596" cy="1379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D04022-B017-2C32-79C0-8ADACE16B9FF}"/>
              </a:ext>
            </a:extLst>
          </p:cNvPr>
          <p:cNvGrpSpPr/>
          <p:nvPr/>
        </p:nvGrpSpPr>
        <p:grpSpPr>
          <a:xfrm>
            <a:off x="7491750" y="2754584"/>
            <a:ext cx="4181022" cy="3347546"/>
            <a:chOff x="7491750" y="2754584"/>
            <a:chExt cx="4181022" cy="33475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46AAD4-1799-1D65-3665-85B7FEC1F0A0}"/>
                </a:ext>
              </a:extLst>
            </p:cNvPr>
            <p:cNvSpPr/>
            <p:nvPr/>
          </p:nvSpPr>
          <p:spPr>
            <a:xfrm>
              <a:off x="7491750" y="2754584"/>
              <a:ext cx="1434136" cy="334754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22FE4D-22D4-6196-987A-51A0E536D511}"/>
                </a:ext>
              </a:extLst>
            </p:cNvPr>
            <p:cNvSpPr txBox="1"/>
            <p:nvPr/>
          </p:nvSpPr>
          <p:spPr>
            <a:xfrm>
              <a:off x="10269824" y="4417650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/>
                <a:t>채팅창</a:t>
              </a:r>
              <a:r>
                <a:rPr lang="ko-KR" altLang="en-US" dirty="0"/>
                <a:t> 위치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6DD9716-3A48-1945-A5CB-A8A92A6525B2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8925886" y="4428357"/>
              <a:ext cx="1343938" cy="1533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66F7-0A79-01B9-32A3-F875A4DD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방법 및 도구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3CE8-A478-1DDE-4389-801B0303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Vtube</a:t>
            </a:r>
            <a:r>
              <a:rPr lang="en-US" altLang="ko-KR" dirty="0"/>
              <a:t> Studio</a:t>
            </a:r>
            <a:r>
              <a:rPr lang="ko-KR" altLang="en-US" dirty="0"/>
              <a:t>로 캐릭터 모션 캡쳐</a:t>
            </a:r>
            <a:endParaRPr lang="en-US" altLang="ko-KR" dirty="0"/>
          </a:p>
          <a:p>
            <a:r>
              <a:rPr lang="en-US" altLang="ko-KR" dirty="0"/>
              <a:t>OBS Studio</a:t>
            </a:r>
            <a:r>
              <a:rPr lang="ko-KR" altLang="en-US" dirty="0"/>
              <a:t>를 통한 화면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63499-4D85-44B2-7E17-B1599B18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44ED4-6940-6ECF-7FED-0D4C8550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1" y="2912999"/>
            <a:ext cx="3414152" cy="2788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D318-4FF7-66A7-5271-934FDED5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12" y="2912999"/>
            <a:ext cx="4952605" cy="278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10403-B535-7B26-2E05-61277CFFBC51}"/>
              </a:ext>
            </a:extLst>
          </p:cNvPr>
          <p:cNvSpPr txBox="1"/>
          <p:nvPr/>
        </p:nvSpPr>
        <p:spPr>
          <a:xfrm>
            <a:off x="1627464" y="58076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</a:t>
            </a:r>
            <a:r>
              <a:rPr lang="en-US" altLang="ko-KR" dirty="0" err="1"/>
              <a:t>Vtube</a:t>
            </a:r>
            <a:r>
              <a:rPr lang="en-US" altLang="ko-KR" dirty="0"/>
              <a:t>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0FD04-0503-99DF-CADB-ED4C17522BD3}"/>
              </a:ext>
            </a:extLst>
          </p:cNvPr>
          <p:cNvSpPr txBox="1"/>
          <p:nvPr/>
        </p:nvSpPr>
        <p:spPr>
          <a:xfrm>
            <a:off x="6567576" y="57939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OBS Studio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7E82E9-8588-AECD-3AAB-5EA62E033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739510"/>
            <a:ext cx="2978005" cy="20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/24/2023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영상 제작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{9C58F323-B897-42D3-95A4-D5388FAF2231}tf89338750_win32</Template>
  <TotalTime>730</TotalTime>
  <Words>133</Words>
  <Application>Microsoft Office PowerPoint</Application>
  <PresentationFormat>와이드스크린</PresentationFormat>
  <Paragraphs>39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Univers</vt:lpstr>
      <vt:lpstr>GradientUnivers</vt:lpstr>
      <vt:lpstr>컴퓨터 공학과 소개 영상 계획</vt:lpstr>
      <vt:lpstr>목차</vt:lpstr>
      <vt:lpstr>영상 스토리보드 소개</vt:lpstr>
      <vt:lpstr>영상 촬영 방식 소개</vt:lpstr>
      <vt:lpstr>편집 방법 및 도구 소개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영상 제작 과제 계획서 발표</dc:title>
  <dc:creator>Lee In Gyu</dc:creator>
  <cp:lastModifiedBy>Lee In Gyu</cp:lastModifiedBy>
  <cp:revision>26</cp:revision>
  <dcterms:created xsi:type="dcterms:W3CDTF">2023-05-24T13:29:25Z</dcterms:created>
  <dcterms:modified xsi:type="dcterms:W3CDTF">2023-05-29T22:54:18Z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