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98" r:id="rId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8A66B-0E4E-43CF-AC25-E1F5C9480790}" type="datetime1">
              <a:rPr lang="ko-KR" altLang="en-US" smtClean="0">
                <a:latin typeface="+mj-lt"/>
              </a:rPr>
              <a:t>2023-04-02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87B52-5972-46E8-9E70-25E60BD3C3B3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34264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46F79D57-BC44-4965-82C0-A50C4CBDD07F}" type="datetime1">
              <a:rPr lang="ko-KR" altLang="en-US" smtClean="0"/>
              <a:pPr/>
              <a:t>2023-04-02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7475197-EF76-48B8-96B8-921BFA77342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220481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475197-EF76-48B8-96B8-921BFA77342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363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718938-5127-48A7-ADEF-D7331CE3B950}" type="datetime1">
              <a:rPr lang="ko-KR" altLang="en-US" noProof="0" smtClean="0"/>
              <a:t>2023-04-02</a:t>
            </a:fld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8B8B15FF-F4B9-402C-900A-C1405E9D73C3}" type="datetime1">
              <a:rPr lang="ko-KR" altLang="en-US" noProof="0" smtClean="0"/>
              <a:t>2023-04-02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F691F6-DFD4-495C-9464-E0A8BC8F3435}" type="datetime1">
              <a:rPr lang="ko-KR" altLang="en-US" noProof="0" smtClean="0"/>
              <a:t>2023-04-02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3981796"/>
            <a:ext cx="10058400" cy="1887296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F691F6-DFD4-495C-9464-E0A8BC8F3435}" type="datetime1">
              <a:rPr lang="ko-KR" altLang="en-US" noProof="0" smtClean="0"/>
              <a:t>2023-04-02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A4E6B5C8-523D-DF26-BDE5-CA20F5D6329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108365" y="1989511"/>
            <a:ext cx="10058400" cy="1887296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2414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A9843-C397-4C77-A926-B3EB33000078}" type="datetime1">
              <a:rPr lang="ko-KR" altLang="en-US" noProof="0" smtClean="0"/>
              <a:t>2023-04-02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3D6FF6-8A55-4513-9B8C-EA23816299A7}" type="datetime1">
              <a:rPr lang="ko-KR" altLang="en-US" noProof="0" smtClean="0"/>
              <a:t>2023-04-02</a:t>
            </a:fld>
            <a:endParaRPr lang="ko-KR" altLang="en-US" noProof="0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4A61B5-C08F-4E21-84BD-F0A1B2E2EA9D}" type="datetime1">
              <a:rPr lang="ko-KR" altLang="en-US" noProof="0" smtClean="0"/>
              <a:t>2023-04-02</a:t>
            </a:fld>
            <a:endParaRPr lang="ko-KR" altLang="en-US" noProof="0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1038AB-1806-46B7-BA1C-7F2E76DF4C3D}" type="datetime1">
              <a:rPr lang="ko-KR" altLang="en-US" noProof="0" smtClean="0"/>
              <a:t>2023-04-02</a:t>
            </a:fld>
            <a:endParaRPr lang="ko-KR" altLang="en-US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915F4-39BC-4131-9666-D2A49555ABB7}" type="datetime1">
              <a:rPr lang="ko-KR" altLang="en-US" noProof="0" smtClean="0"/>
              <a:t>2023-04-02</a:t>
            </a:fld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A83BF251-AEA9-41C4-BB30-20BBEEEF1165}" type="datetime1">
              <a:rPr lang="ko-KR" altLang="en-US" noProof="0" smtClean="0"/>
              <a:t>2023-04-02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58107BD-446F-4DE6-868D-15D2DA23EB43}" type="datetime1">
              <a:rPr lang="ko-KR" altLang="en-US" noProof="0" smtClean="0"/>
              <a:t>2023-04-02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4" name="그림 3" descr="연필이 위에 놓여진 종이 한 장의 클로즈업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ko-KR" altLang="en-US" sz="4400" dirty="0">
                <a:solidFill>
                  <a:schemeClr val="tx1"/>
                </a:solidFill>
                <a:latin typeface="+mj-ea"/>
              </a:rPr>
              <a:t>운영체제</a:t>
            </a:r>
            <a:endParaRPr lang="en-US" altLang="ko-KR" sz="44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</a:rPr>
              <a:t>20204062 </a:t>
            </a:r>
            <a:r>
              <a:rPr lang="ko-KR" altLang="en-US" sz="1600" dirty="0">
                <a:latin typeface="+mj-ea"/>
                <a:ea typeface="+mj-ea"/>
              </a:rPr>
              <a:t>이인규</a:t>
            </a:r>
            <a:endParaRPr lang="en-US" altLang="ko-KR" sz="1600" dirty="0">
              <a:latin typeface="+mj-ea"/>
              <a:ea typeface="+mj-ea"/>
            </a:endParaRPr>
          </a:p>
        </p:txBody>
      </p:sp>
      <p:cxnSp>
        <p:nvCxnSpPr>
          <p:cNvPr id="37" name="직선 연결선(S)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479_TF22712842_Win32.potx" id="{CC07D039-0641-4FD4-BFFD-30D69403F82F}" vid="{1D9AF884-F744-476B-9EF7-B7D6984CBAC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{D866E725-36B6-43CB-8204-66B47E1BDD82}tf22712842_win32</Template>
  <TotalTime>56</TotalTime>
  <Words>4</Words>
  <Application>Microsoft Office PowerPoint</Application>
  <PresentationFormat>와이드스크린</PresentationFormat>
  <Paragraphs>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Calibri</vt:lpstr>
      <vt:lpstr>Franklin Gothic Book</vt:lpstr>
      <vt:lpstr>1_RetrospectVTI</vt:lpstr>
      <vt:lpstr>운영체제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운영체제</dc:title>
  <dc:creator>Lee In Gyu</dc:creator>
  <cp:lastModifiedBy>Lee In Gyu</cp:lastModifiedBy>
  <cp:revision>44</cp:revision>
  <dcterms:created xsi:type="dcterms:W3CDTF">2023-03-15T16:09:13Z</dcterms:created>
  <dcterms:modified xsi:type="dcterms:W3CDTF">2023-04-02T14:28:03Z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