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299" r:id="rId6"/>
    <p:sldId id="306" r:id="rId7"/>
    <p:sldId id="300" r:id="rId8"/>
    <p:sldId id="301" r:id="rId9"/>
    <p:sldId id="302" r:id="rId10"/>
    <p:sldId id="303" r:id="rId11"/>
    <p:sldId id="304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2023-04-02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990109"/>
            <a:ext cx="10058400" cy="1878983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B08ADA0-5F33-3C14-8DB7-C11B39BDB4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8359" y="1997827"/>
            <a:ext cx="10058400" cy="1878983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7136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307331-685A-4DC9-7FC0-B916BE9D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3-1 </a:t>
            </a:r>
            <a:r>
              <a:rPr lang="ko-KR" altLang="en-US" dirty="0"/>
              <a:t>소스코드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9C58971A-A03E-518F-87BE-D5CC64781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463" y="1940419"/>
            <a:ext cx="5187074" cy="4433765"/>
          </a:xfrm>
          <a:noFill/>
        </p:spPr>
      </p:pic>
    </p:spTree>
    <p:extLst>
      <p:ext uri="{BB962C8B-B14F-4D97-AF65-F5344CB8AC3E}">
        <p14:creationId xmlns:p14="http://schemas.microsoft.com/office/powerpoint/2010/main" val="169106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D0467-6FB4-5E39-D351-C2130C94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3-1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C7955-DE53-334D-0CE3-5D37B3DA5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290" y="2108201"/>
            <a:ext cx="6551802" cy="3760891"/>
          </a:xfrm>
        </p:spPr>
        <p:txBody>
          <a:bodyPr>
            <a:normAutofit/>
          </a:bodyPr>
          <a:lstStyle/>
          <a:p>
            <a:r>
              <a:rPr lang="en-US" altLang="ko-KR" dirty="0"/>
              <a:t> fork()</a:t>
            </a:r>
            <a:r>
              <a:rPr lang="ko-KR" altLang="en-US" dirty="0"/>
              <a:t>를 통해서 자식 프로세스가 생성된다</a:t>
            </a:r>
            <a:r>
              <a:rPr lang="en-US" altLang="ko-KR" dirty="0"/>
              <a:t>. </a:t>
            </a:r>
            <a:r>
              <a:rPr lang="ko-KR" altLang="en-US" dirty="0"/>
              <a:t>생성된 자식 프로세스의 </a:t>
            </a:r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  <a:r>
              <a:rPr lang="ko-KR" altLang="en-US" dirty="0"/>
              <a:t>이므로</a:t>
            </a:r>
            <a:r>
              <a:rPr lang="en-US" altLang="ko-KR" dirty="0"/>
              <a:t> value += 15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되고</a:t>
            </a:r>
            <a:r>
              <a:rPr lang="en-US" altLang="ko-KR" dirty="0"/>
              <a:t>, return 0; </a:t>
            </a:r>
            <a:r>
              <a:rPr lang="ko-KR" altLang="en-US" dirty="0"/>
              <a:t>문을 타고 종료된다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부모 프로세스가 실행되며</a:t>
            </a:r>
            <a:r>
              <a:rPr lang="en-US" altLang="ko-KR" dirty="0"/>
              <a:t>, </a:t>
            </a:r>
            <a:r>
              <a:rPr lang="ko-KR" altLang="en-US" dirty="0"/>
              <a:t>부모 프로세스의 </a:t>
            </a:r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  <a:r>
              <a:rPr lang="ko-KR" altLang="en-US" dirty="0"/>
              <a:t>보다 큰 값을 가진다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wait(NULL); </a:t>
            </a:r>
            <a:r>
              <a:rPr lang="ko-KR" altLang="en-US" dirty="0"/>
              <a:t>명령어로 </a:t>
            </a:r>
            <a:br>
              <a:rPr lang="en-US" altLang="ko-KR" dirty="0"/>
            </a:br>
            <a:r>
              <a:rPr lang="ko-KR" altLang="en-US" dirty="0"/>
              <a:t>자식 프로세스가 종료됨에 따라서 </a:t>
            </a:r>
            <a:r>
              <a:rPr lang="en-US" altLang="ko-KR" dirty="0"/>
              <a:t>value </a:t>
            </a:r>
            <a:r>
              <a:rPr lang="ko-KR" altLang="en-US" dirty="0"/>
              <a:t>값이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자식 프로세스와 부모 프로세스는 독립적인 메모리를 가지기 때문에 </a:t>
            </a:r>
            <a:r>
              <a:rPr lang="en-US" altLang="ko-KR" dirty="0"/>
              <a:t>value = 5</a:t>
            </a:r>
            <a:r>
              <a:rPr lang="ko-KR" altLang="en-US" dirty="0"/>
              <a:t>가 출력될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1A9178CD-4774-BC86-FA1F-D79047AE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4399877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260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9434-09B9-8EF4-F6D9-FD2E3EF7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3-1 </a:t>
            </a:r>
            <a:r>
              <a:rPr lang="ko-KR" altLang="en-US" dirty="0"/>
              <a:t>코드 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89EEA4-9EDF-4288-940C-D651AAD9D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008" y="2361599"/>
            <a:ext cx="8291984" cy="742865"/>
          </a:xfrm>
        </p:spPr>
      </p:pic>
    </p:spTree>
    <p:extLst>
      <p:ext uri="{BB962C8B-B14F-4D97-AF65-F5344CB8AC3E}">
        <p14:creationId xmlns:p14="http://schemas.microsoft.com/office/powerpoint/2010/main" val="145323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E745DFFE-FECB-2CA5-4158-11B33943BE3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A35745-EC03-C01E-D817-9ADD14D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B2CB9-BDB0-F4C2-4165-DBADCC95B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0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F623C-9AC6-B2D4-55B6-A2F348F2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과제 내용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F1C0A26-7821-799D-8EED-CA5E06DA9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54741"/>
            <a:ext cx="10058400" cy="3067811"/>
          </a:xfrm>
          <a:noFill/>
        </p:spPr>
      </p:pic>
    </p:spTree>
    <p:extLst>
      <p:ext uri="{BB962C8B-B14F-4D97-AF65-F5344CB8AC3E}">
        <p14:creationId xmlns:p14="http://schemas.microsoft.com/office/powerpoint/2010/main" val="260870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4E96694B-A694-313B-62AE-035547194A9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6176E7-A26F-53A9-AA82-9F9B1B2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fork.c</a:t>
            </a:r>
            <a:r>
              <a:rPr lang="en-US" altLang="ko-KR" dirty="0"/>
              <a:t> </a:t>
            </a:r>
            <a:r>
              <a:rPr lang="ko-KR" altLang="en-US" dirty="0"/>
              <a:t>프로그램을 실행하고 분석하라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F265D-EF71-763D-4850-79E42F590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2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6963-2A3A-FD79-207C-E25FA2D2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fork.c</a:t>
            </a:r>
            <a:r>
              <a:rPr lang="en-US" altLang="ko-KR" dirty="0"/>
              <a:t> </a:t>
            </a:r>
            <a:r>
              <a:rPr lang="ko-KR" altLang="en-US" dirty="0"/>
              <a:t>소스코드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4C7D348-9A88-78FE-B11B-9364A667C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143" y="1940420"/>
            <a:ext cx="7231714" cy="4393267"/>
          </a:xfrm>
          <a:noFill/>
        </p:spPr>
      </p:pic>
    </p:spTree>
    <p:extLst>
      <p:ext uri="{BB962C8B-B14F-4D97-AF65-F5344CB8AC3E}">
        <p14:creationId xmlns:p14="http://schemas.microsoft.com/office/powerpoint/2010/main" val="387041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F8FF3-E661-6851-C3C7-99574BF2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 코드 실행 결과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F6C59B-0F68-19D7-B870-AF86D446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90109"/>
            <a:ext cx="10058400" cy="1878983"/>
          </a:xfrm>
        </p:spPr>
        <p:txBody>
          <a:bodyPr/>
          <a:lstStyle/>
          <a:p>
            <a:r>
              <a:rPr lang="ko-KR" altLang="en-US" dirty="0"/>
              <a:t>부모 프로세스</a:t>
            </a:r>
            <a:r>
              <a:rPr lang="en-US" altLang="ko-KR" dirty="0"/>
              <a:t>(</a:t>
            </a:r>
            <a:r>
              <a:rPr lang="ko-KR" altLang="en-US" dirty="0"/>
              <a:t>현재 실행시킨 프로그램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br>
              <a:rPr lang="en-US" altLang="ko-KR" dirty="0"/>
            </a:br>
            <a:r>
              <a:rPr lang="ko-KR" altLang="en-US" dirty="0"/>
              <a:t>자식 프로세스</a:t>
            </a:r>
            <a:r>
              <a:rPr lang="en-US" altLang="ko-KR" dirty="0"/>
              <a:t>(fork()</a:t>
            </a:r>
            <a:r>
              <a:rPr lang="ko-KR" altLang="en-US" dirty="0"/>
              <a:t>명령어로 생성된 자식 프로세스</a:t>
            </a:r>
            <a:r>
              <a:rPr lang="en-US" altLang="ko-KR" dirty="0"/>
              <a:t>)</a:t>
            </a:r>
            <a:r>
              <a:rPr lang="ko-KR" altLang="en-US" dirty="0"/>
              <a:t>가 동시에 실행되어서 </a:t>
            </a:r>
            <a:br>
              <a:rPr lang="en-US" altLang="ko-KR" dirty="0"/>
            </a:br>
            <a:r>
              <a:rPr lang="en-US" altLang="ko-KR" dirty="0"/>
              <a:t>“Input any character to continue”</a:t>
            </a:r>
            <a:r>
              <a:rPr lang="ko-KR" altLang="en-US" dirty="0"/>
              <a:t>가 두 번 반복되어 나온다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EB30C7BB-15A2-D72D-9778-1D96B6271ED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665915" y="1997827"/>
            <a:ext cx="6943287" cy="1878983"/>
          </a:xfrm>
          <a:noFill/>
        </p:spPr>
      </p:pic>
    </p:spTree>
    <p:extLst>
      <p:ext uri="{BB962C8B-B14F-4D97-AF65-F5344CB8AC3E}">
        <p14:creationId xmlns:p14="http://schemas.microsoft.com/office/powerpoint/2010/main" val="36790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03A7-820A-F6BA-ED74-2FDFBDEA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실행 시작 후 문자 입력 전 프로세스 상태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0CCF1-5863-6165-E17A-293311D3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부모 프로세스의 </a:t>
            </a:r>
            <a:r>
              <a:rPr lang="en-US" altLang="ko-KR" dirty="0"/>
              <a:t>PID</a:t>
            </a:r>
            <a:r>
              <a:rPr lang="ko-KR" altLang="en-US" dirty="0"/>
              <a:t>는 </a:t>
            </a:r>
            <a:r>
              <a:rPr lang="en-US" altLang="ko-KR" dirty="0"/>
              <a:t>948384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자식 프로세스의 </a:t>
            </a:r>
            <a:r>
              <a:rPr lang="en-US" altLang="ko-KR" dirty="0"/>
              <a:t>PID</a:t>
            </a:r>
            <a:r>
              <a:rPr lang="ko-KR" altLang="en-US" dirty="0"/>
              <a:t>는 </a:t>
            </a:r>
            <a:r>
              <a:rPr lang="en-US" altLang="ko-KR" dirty="0"/>
              <a:t>948385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 프로세스는 </a:t>
            </a:r>
            <a:r>
              <a:rPr lang="en-US" altLang="ko-KR" dirty="0" err="1"/>
              <a:t>wait_w</a:t>
            </a:r>
            <a:r>
              <a:rPr lang="en-US" altLang="ko-KR" dirty="0"/>
              <a:t> ( </a:t>
            </a:r>
            <a:r>
              <a:rPr lang="ko-KR" altLang="en-US" dirty="0"/>
              <a:t>프로세스가 자식 프로세스의 종료를 대기하고 있는 상태 </a:t>
            </a:r>
            <a:r>
              <a:rPr lang="en-US" altLang="ko-KR" dirty="0"/>
              <a:t>)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자식 프로세스는 </a:t>
            </a:r>
            <a:r>
              <a:rPr lang="en-US" altLang="ko-KR" dirty="0" err="1"/>
              <a:t>n_tty</a:t>
            </a:r>
            <a:r>
              <a:rPr lang="en-US" altLang="ko-KR" dirty="0"/>
              <a:t>_ (</a:t>
            </a:r>
            <a:r>
              <a:rPr lang="ko-KR" altLang="en-US" dirty="0"/>
              <a:t> </a:t>
            </a:r>
            <a:r>
              <a:rPr lang="ko-KR" altLang="en-US" dirty="0" err="1"/>
              <a:t>넌블로킹</a:t>
            </a:r>
            <a:r>
              <a:rPr lang="ko-KR" altLang="en-US" dirty="0"/>
              <a:t> 터미널 동작을 수행하는 상태 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자식 프로세스의 입력을 기다리는 상태이다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C9DD85-FC13-BA60-9540-BAAEA10DE98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144651" y="2385499"/>
            <a:ext cx="9902697" cy="964784"/>
          </a:xfrm>
        </p:spPr>
      </p:pic>
    </p:spTree>
    <p:extLst>
      <p:ext uri="{BB962C8B-B14F-4D97-AF65-F5344CB8AC3E}">
        <p14:creationId xmlns:p14="http://schemas.microsoft.com/office/powerpoint/2010/main" val="406752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7ECCB-FB41-7446-B91F-7554B5E7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입력하고 프로세스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10607-7215-9284-0744-D7FDBA95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후 부모 프로세스는 </a:t>
            </a:r>
            <a:r>
              <a:rPr lang="en-US" altLang="ko-KR" dirty="0" err="1"/>
              <a:t>do_wai</a:t>
            </a:r>
            <a:r>
              <a:rPr lang="en-US" altLang="ko-KR" dirty="0"/>
              <a:t> (</a:t>
            </a:r>
            <a:r>
              <a:rPr lang="ko-KR" altLang="en-US" dirty="0"/>
              <a:t>커널 내부에서 자원을 기다리는 대기 상태 </a:t>
            </a:r>
            <a:r>
              <a:rPr lang="en-US" altLang="ko-KR" dirty="0"/>
              <a:t>) 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자식 프로세스는 </a:t>
            </a:r>
            <a:r>
              <a:rPr lang="en-US" altLang="ko-KR" dirty="0" err="1"/>
              <a:t>n_tty</a:t>
            </a:r>
            <a:r>
              <a:rPr lang="en-US" altLang="ko-KR" dirty="0"/>
              <a:t>_ (</a:t>
            </a:r>
            <a:r>
              <a:rPr lang="ko-KR" altLang="en-US" dirty="0" err="1"/>
              <a:t>넌블로킹</a:t>
            </a:r>
            <a:r>
              <a:rPr lang="ko-KR" altLang="en-US" dirty="0"/>
              <a:t> 터미널 동작을 수행하는 프로세스 </a:t>
            </a:r>
            <a:r>
              <a:rPr lang="en-US" altLang="ko-KR" dirty="0"/>
              <a:t>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번의 입력 후에는 부모 프로세스의 입력을 받기를 기다리는 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E470722-DF96-6930-6224-64A17CFAB69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343375" y="2405709"/>
            <a:ext cx="9505249" cy="924363"/>
          </a:xfrm>
        </p:spPr>
      </p:pic>
    </p:spTree>
    <p:extLst>
      <p:ext uri="{BB962C8B-B14F-4D97-AF65-F5344CB8AC3E}">
        <p14:creationId xmlns:p14="http://schemas.microsoft.com/office/powerpoint/2010/main" val="185518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15F9A-A70C-832B-572F-4A69D020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입력을 마친 후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E63F1-DE48-D2C1-E101-A7C29D93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입력을 마친 프로세스는 종료되며</a:t>
            </a:r>
            <a:r>
              <a:rPr lang="en-US" altLang="ko-KR" dirty="0"/>
              <a:t>, </a:t>
            </a:r>
            <a:r>
              <a:rPr lang="ko-KR" altLang="en-US" dirty="0"/>
              <a:t>실행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27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8C0B62E9-48F7-88A2-4415-B37CC72360F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73115-21DA-1C1B-0FFF-118A09CB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46392-B0ED-3678-3C1E-98D7932DD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191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105</TotalTime>
  <Words>273</Words>
  <Application>Microsoft Office PowerPoint</Application>
  <PresentationFormat>와이드스크린</PresentationFormat>
  <Paragraphs>27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Calibri</vt:lpstr>
      <vt:lpstr>Franklin Gothic Book</vt:lpstr>
      <vt:lpstr>1_RetrospectVTI</vt:lpstr>
      <vt:lpstr>운영체제</vt:lpstr>
      <vt:lpstr>과제 내용</vt:lpstr>
      <vt:lpstr> fork.c 프로그램을 실행하고 분석하라.</vt:lpstr>
      <vt:lpstr> fork.c 소스코드</vt:lpstr>
      <vt:lpstr>소스 코드 실행 결과</vt:lpstr>
      <vt:lpstr>실행 시작 후 문자 입력 전 프로세스 상태</vt:lpstr>
      <vt:lpstr>문자 입력하고 프로세스 상태</vt:lpstr>
      <vt:lpstr>모든 입력을 마친 후 프로세스</vt:lpstr>
      <vt:lpstr>연습 문제 3.1</vt:lpstr>
      <vt:lpstr>연습문제 3-1 소스코드</vt:lpstr>
      <vt:lpstr>연습문제 3-1 설명</vt:lpstr>
      <vt:lpstr>연습문제 3-1 코드 실행 결과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80</cp:revision>
  <dcterms:created xsi:type="dcterms:W3CDTF">2023-03-15T16:09:13Z</dcterms:created>
  <dcterms:modified xsi:type="dcterms:W3CDTF">2023-04-02T15:16:01Z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