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2023-04-23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2023-04-23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2023-04-23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2023-04-23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2023-04-23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3981796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2023-04-23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E6B5C8-523D-DF26-BDE5-CA20F5D632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08365" y="1989511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2023-04-23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2023-04-23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2023-04-23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2023-04-23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2023-04-23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2023-04-23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2023-04-23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운영체제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20204062 </a:t>
            </a:r>
            <a:r>
              <a:rPr lang="ko-KR" altLang="en-US" sz="1600" dirty="0">
                <a:latin typeface="+mj-ea"/>
                <a:ea typeface="+mj-ea"/>
              </a:rPr>
              <a:t>이인규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C4F2E-B18B-ADC1-C250-7955BE20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내용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D2663B-B640-79E5-BA2D-5A1CD66ED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10881"/>
            <a:ext cx="9992273" cy="1749389"/>
          </a:xfrm>
        </p:spPr>
      </p:pic>
    </p:spTree>
    <p:extLst>
      <p:ext uri="{BB962C8B-B14F-4D97-AF65-F5344CB8AC3E}">
        <p14:creationId xmlns:p14="http://schemas.microsoft.com/office/powerpoint/2010/main" val="284118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BF2AC-A6DE-105A-AB55-B822ED38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sz="3600" dirty="0"/>
              <a:t>소스 코드 설명 </a:t>
            </a:r>
            <a:r>
              <a:rPr lang="en-US" altLang="ko-KR" sz="3600" dirty="0"/>
              <a:t>1~5 </a:t>
            </a:r>
            <a:r>
              <a:rPr lang="ko-KR" altLang="en-US" sz="3600" dirty="0"/>
              <a:t>표준라이브러리</a:t>
            </a:r>
            <a:r>
              <a:rPr lang="en-US" altLang="ko-KR" sz="3600" dirty="0"/>
              <a:t>, </a:t>
            </a:r>
            <a:r>
              <a:rPr lang="ko-KR" altLang="en-US" sz="3600" dirty="0"/>
              <a:t>전역변수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F8038AE-51B9-D4A4-9A64-97381EDF7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945088"/>
            <a:ext cx="10058400" cy="2087116"/>
          </a:xfrm>
          <a:noFill/>
        </p:spPr>
      </p:pic>
    </p:spTree>
    <p:extLst>
      <p:ext uri="{BB962C8B-B14F-4D97-AF65-F5344CB8AC3E}">
        <p14:creationId xmlns:p14="http://schemas.microsoft.com/office/powerpoint/2010/main" val="1871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A887-30E6-A036-F7BE-8B127847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소스 코드 설명 </a:t>
            </a:r>
            <a:r>
              <a:rPr lang="en-US" altLang="ko-KR" dirty="0"/>
              <a:t>runner </a:t>
            </a:r>
            <a:r>
              <a:rPr lang="ko-KR" altLang="en-US" dirty="0"/>
              <a:t>함수 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9161124-17D2-AB40-776C-716729BCB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543" y="2049477"/>
            <a:ext cx="4498914" cy="4317844"/>
          </a:xfrm>
          <a:noFill/>
        </p:spPr>
      </p:pic>
    </p:spTree>
    <p:extLst>
      <p:ext uri="{BB962C8B-B14F-4D97-AF65-F5344CB8AC3E}">
        <p14:creationId xmlns:p14="http://schemas.microsoft.com/office/powerpoint/2010/main" val="236870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9333A-D9DB-E8D8-6238-5F594F66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메인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9BE406-A430-7BE5-3EA6-6FAD02AA7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957" y="1977570"/>
            <a:ext cx="6036086" cy="4273939"/>
          </a:xfrm>
        </p:spPr>
      </p:pic>
    </p:spTree>
    <p:extLst>
      <p:ext uri="{BB962C8B-B14F-4D97-AF65-F5344CB8AC3E}">
        <p14:creationId xmlns:p14="http://schemas.microsoft.com/office/powerpoint/2010/main" val="82682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EF4DD-AFE7-1B49-671D-2CF8262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기존과 다른 추가된 코드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53F9F2-B926-D14F-064C-127B249E6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81796"/>
            <a:ext cx="10058400" cy="1887296"/>
          </a:xfrm>
        </p:spPr>
        <p:txBody>
          <a:bodyPr/>
          <a:lstStyle/>
          <a:p>
            <a:r>
              <a:rPr lang="en-US" dirty="0"/>
              <a:t>runner </a:t>
            </a:r>
            <a:r>
              <a:rPr lang="ko-KR" altLang="en-US" dirty="0"/>
              <a:t>함수 내부에 계산되는 </a:t>
            </a:r>
            <a:r>
              <a:rPr lang="en-US" altLang="ko-KR" dirty="0" err="1"/>
              <a:t>local_sum</a:t>
            </a:r>
            <a:r>
              <a:rPr lang="en-US" altLang="ko-KR" dirty="0"/>
              <a:t> </a:t>
            </a:r>
            <a:r>
              <a:rPr lang="ko-KR" altLang="en-US" dirty="0"/>
              <a:t>변수를 스레드가 잘 저장하는지 확인하기 위해 </a:t>
            </a:r>
            <a:r>
              <a:rPr lang="en-US" altLang="ko-KR" dirty="0" err="1"/>
              <a:t>printf</a:t>
            </a:r>
            <a:r>
              <a:rPr lang="ko-KR" altLang="en-US" dirty="0"/>
              <a:t>문으로 </a:t>
            </a:r>
            <a:r>
              <a:rPr lang="en-US" altLang="ko-KR" dirty="0" err="1"/>
              <a:t>local_sum</a:t>
            </a:r>
            <a:r>
              <a:rPr lang="en-US" altLang="ko-KR" dirty="0"/>
              <a:t> </a:t>
            </a:r>
            <a:r>
              <a:rPr lang="ko-KR" altLang="en-US" dirty="0"/>
              <a:t>변수의 값을 출력하도록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예상 출력은 생성된 스레드 만큼 </a:t>
            </a:r>
            <a:r>
              <a:rPr lang="en-US" altLang="ko-KR" dirty="0"/>
              <a:t>Thread Check</a:t>
            </a:r>
            <a:r>
              <a:rPr lang="ko-KR" altLang="en-US" dirty="0"/>
              <a:t>의 값이 출력될 것이다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79975A-0896-2F5C-9706-F29DA0D95F8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093539" y="1989511"/>
            <a:ext cx="6088051" cy="1887296"/>
          </a:xfrm>
          <a:noFill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7940AA-D2EF-C482-CAD2-30C6EAED448A}"/>
              </a:ext>
            </a:extLst>
          </p:cNvPr>
          <p:cNvSpPr/>
          <p:nvPr/>
        </p:nvSpPr>
        <p:spPr>
          <a:xfrm>
            <a:off x="4018327" y="2933159"/>
            <a:ext cx="3900880" cy="229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9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E8203-F537-B047-90E0-0BE14004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소스코드 실행 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2EADFD8-9E0C-EF7C-094C-3DDAF1CE8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74025"/>
            <a:ext cx="10058400" cy="2709949"/>
          </a:xfrm>
          <a:noFill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6A33F3-98E6-A32C-1063-1B06D5A26DFB}"/>
              </a:ext>
            </a:extLst>
          </p:cNvPr>
          <p:cNvSpPr/>
          <p:nvPr/>
        </p:nvSpPr>
        <p:spPr>
          <a:xfrm>
            <a:off x="1384184" y="2798935"/>
            <a:ext cx="3833768" cy="1630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83CCC-2DC8-5C89-1F33-9419616A2780}"/>
              </a:ext>
            </a:extLst>
          </p:cNvPr>
          <p:cNvSpPr txBox="1"/>
          <p:nvPr/>
        </p:nvSpPr>
        <p:spPr>
          <a:xfrm>
            <a:off x="1066800" y="4935973"/>
            <a:ext cx="821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스레드가 </a:t>
            </a:r>
            <a:r>
              <a:rPr lang="en-US" altLang="ko-KR" dirty="0"/>
              <a:t>5</a:t>
            </a:r>
            <a:r>
              <a:rPr lang="ko-KR" altLang="en-US" dirty="0"/>
              <a:t>개 생성되어 </a:t>
            </a:r>
            <a:r>
              <a:rPr lang="en-US" altLang="ko-KR" dirty="0"/>
              <a:t>Thread Check</a:t>
            </a:r>
            <a:r>
              <a:rPr lang="ko-KR" altLang="en-US" dirty="0"/>
              <a:t>를 출력하였고</a:t>
            </a:r>
            <a:r>
              <a:rPr lang="en-US" altLang="ko-KR" dirty="0"/>
              <a:t>, </a:t>
            </a:r>
            <a:r>
              <a:rPr lang="ko-KR" altLang="en-US" dirty="0"/>
              <a:t>모든 합인 </a:t>
            </a:r>
            <a:r>
              <a:rPr lang="en-US" altLang="ko-KR" dirty="0"/>
              <a:t>Sum </a:t>
            </a:r>
            <a:r>
              <a:rPr lang="ko-KR" altLang="en-US" dirty="0"/>
              <a:t>값도 나왔다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43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B3A110DE-F143-AEB1-FAE5-FD9E89FA80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6B9205-3F45-91C2-3293-7A5DA54A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4601AB-8A04-F28E-11DB-A40E5B2D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20204062 </a:t>
            </a:r>
            <a:r>
              <a:rPr lang="ko-KR" altLang="en-US" dirty="0"/>
              <a:t>이인규</a:t>
            </a:r>
          </a:p>
        </p:txBody>
      </p:sp>
    </p:spTree>
    <p:extLst>
      <p:ext uri="{BB962C8B-B14F-4D97-AF65-F5344CB8AC3E}">
        <p14:creationId xmlns:p14="http://schemas.microsoft.com/office/powerpoint/2010/main" val="4342738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{D866E725-36B6-43CB-8204-66B47E1BDD82}tf22712842_win32</Template>
  <TotalTime>63</TotalTime>
  <Words>83</Words>
  <Application>Microsoft Office PowerPoint</Application>
  <PresentationFormat>와이드스크린</PresentationFormat>
  <Paragraphs>14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Calibri</vt:lpstr>
      <vt:lpstr>Franklin Gothic Book</vt:lpstr>
      <vt:lpstr>1_RetrospectVTI</vt:lpstr>
      <vt:lpstr>운영체제</vt:lpstr>
      <vt:lpstr>과제 내용</vt:lpstr>
      <vt:lpstr>소스 코드 설명 1~5 표준라이브러리, 전역변수</vt:lpstr>
      <vt:lpstr>소스 코드 설명 runner 함수 </vt:lpstr>
      <vt:lpstr>소스 코드 메인 함수</vt:lpstr>
      <vt:lpstr>기존과 다른 추가된 코드</vt:lpstr>
      <vt:lpstr>소스코드 실행 결과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Lee In Gyu</dc:creator>
  <cp:lastModifiedBy>Lee In Gyu</cp:lastModifiedBy>
  <cp:revision>60</cp:revision>
  <dcterms:created xsi:type="dcterms:W3CDTF">2023-03-15T16:09:13Z</dcterms:created>
  <dcterms:modified xsi:type="dcterms:W3CDTF">2023-04-23T08:20:49Z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