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2023-04-04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9B4DFB6-D972-C5D3-C2E2-B745EDD02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53" y="2108201"/>
            <a:ext cx="9412853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26386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C824900-D801-F937-F393-C1BF2358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228" y="2108201"/>
            <a:ext cx="8954504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6119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551662A-5897-6164-2CED-3D84728B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29594"/>
            <a:ext cx="10058400" cy="3118104"/>
          </a:xfrm>
          <a:noFill/>
        </p:spPr>
      </p:pic>
    </p:spTree>
    <p:extLst>
      <p:ext uri="{BB962C8B-B14F-4D97-AF65-F5344CB8AC3E}">
        <p14:creationId xmlns:p14="http://schemas.microsoft.com/office/powerpoint/2010/main" val="169449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5BC9CCF-3311-1F8F-AD4F-D5BD69149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706200"/>
            <a:ext cx="10058400" cy="2564892"/>
          </a:xfrm>
          <a:noFill/>
        </p:spPr>
      </p:pic>
    </p:spTree>
    <p:extLst>
      <p:ext uri="{BB962C8B-B14F-4D97-AF65-F5344CB8AC3E}">
        <p14:creationId xmlns:p14="http://schemas.microsoft.com/office/powerpoint/2010/main" val="16714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850F847-E3D8-9D9D-2BAC-C3CBCFF89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66" y="2330103"/>
            <a:ext cx="7857867" cy="1098897"/>
          </a:xfrm>
        </p:spPr>
      </p:pic>
    </p:spTree>
    <p:extLst>
      <p:ext uri="{BB962C8B-B14F-4D97-AF65-F5344CB8AC3E}">
        <p14:creationId xmlns:p14="http://schemas.microsoft.com/office/powerpoint/2010/main" val="72020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CFC-A8E4-C96E-CEF9-434C015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944B48C-73B4-A031-1FCE-8AD47E1C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630762"/>
            <a:ext cx="10058400" cy="2715768"/>
          </a:xfrm>
          <a:noFill/>
        </p:spPr>
      </p:pic>
    </p:spTree>
    <p:extLst>
      <p:ext uri="{BB962C8B-B14F-4D97-AF65-F5344CB8AC3E}">
        <p14:creationId xmlns:p14="http://schemas.microsoft.com/office/powerpoint/2010/main" val="230357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8B7DE-D761-4073-00F6-7C47E6B6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shcons.c</a:t>
            </a:r>
            <a:r>
              <a:rPr lang="en-US" altLang="ko-KR" dirty="0"/>
              <a:t> </a:t>
            </a:r>
            <a:r>
              <a:rPr lang="ko-KR" altLang="en-US" dirty="0"/>
              <a:t>소스 코드 컴파일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E7D38-59A2-16D1-FD07-C829C1C35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276" y="2374922"/>
            <a:ext cx="9037448" cy="3347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86E2C-1B7D-CFBC-F0E5-AF2837531300}"/>
              </a:ext>
            </a:extLst>
          </p:cNvPr>
          <p:cNvSpPr txBox="1"/>
          <p:nvPr/>
        </p:nvSpPr>
        <p:spPr>
          <a:xfrm>
            <a:off x="3261112" y="2860236"/>
            <a:ext cx="573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시 </a:t>
            </a:r>
            <a:r>
              <a:rPr lang="en-US" altLang="ko-KR" dirty="0"/>
              <a:t>rt(runtime) </a:t>
            </a:r>
            <a:r>
              <a:rPr lang="ko-KR" altLang="en-US" dirty="0"/>
              <a:t>라이브러리 지정해서 컴파일 진행</a:t>
            </a:r>
          </a:p>
        </p:txBody>
      </p:sp>
    </p:spTree>
    <p:extLst>
      <p:ext uri="{BB962C8B-B14F-4D97-AF65-F5344CB8AC3E}">
        <p14:creationId xmlns:p14="http://schemas.microsoft.com/office/powerpoint/2010/main" val="294342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22EB-69AA-B3A6-FE50-443C03B5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순서대로 실행 후 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586C3-7100-75DB-BB3B-70E166A8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42826"/>
            <a:ext cx="10058400" cy="1926266"/>
          </a:xfrm>
        </p:spPr>
        <p:txBody>
          <a:bodyPr/>
          <a:lstStyle/>
          <a:p>
            <a:r>
              <a:rPr lang="en-US" altLang="ko-KR" dirty="0" err="1"/>
              <a:t>shprod</a:t>
            </a:r>
            <a:r>
              <a:rPr lang="en-US" altLang="ko-KR" dirty="0"/>
              <a:t> </a:t>
            </a:r>
            <a:r>
              <a:rPr lang="ko-KR" altLang="en-US" dirty="0"/>
              <a:t>프로그램이 우선 공유 메모리를 생성하고</a:t>
            </a:r>
            <a:r>
              <a:rPr lang="en-US" altLang="ko-KR" dirty="0"/>
              <a:t>, </a:t>
            </a:r>
            <a:r>
              <a:rPr lang="ko-KR" altLang="en-US" dirty="0"/>
              <a:t>글자를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 </a:t>
            </a:r>
            <a:r>
              <a:rPr lang="en-US" altLang="ko-KR" dirty="0" err="1"/>
              <a:t>shcons</a:t>
            </a:r>
            <a:r>
              <a:rPr lang="en-US" altLang="ko-KR" dirty="0"/>
              <a:t> </a:t>
            </a:r>
            <a:r>
              <a:rPr lang="ko-KR" altLang="en-US" dirty="0"/>
              <a:t>프로그램이 공유된 메모리를 사용해 글자를 출력한다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shprod</a:t>
            </a:r>
            <a:r>
              <a:rPr lang="en-US" altLang="ko-KR" dirty="0"/>
              <a:t> </a:t>
            </a:r>
            <a:r>
              <a:rPr lang="ko-KR" altLang="en-US" dirty="0"/>
              <a:t>프로그램은 생산자 역할이며</a:t>
            </a:r>
            <a:r>
              <a:rPr lang="en-US" altLang="ko-KR" dirty="0"/>
              <a:t>, </a:t>
            </a:r>
            <a:r>
              <a:rPr lang="en-US" altLang="ko-KR" dirty="0" err="1"/>
              <a:t>shcons</a:t>
            </a:r>
            <a:r>
              <a:rPr lang="en-US" altLang="ko-KR" dirty="0"/>
              <a:t> </a:t>
            </a:r>
            <a:r>
              <a:rPr lang="ko-KR" altLang="en-US" dirty="0"/>
              <a:t>프로그램을 소비자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B3D61E-4A78-C8DC-E7E9-B4186D23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31" y="2093236"/>
            <a:ext cx="7747937" cy="14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10FE0F07-6624-4457-EA04-77362C47C4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A72239-C530-4803-342E-39560EFA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메시지 큐 사용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C0BF9-2515-1ADB-7C99-A51169BB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7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AC61FBC-E0B9-85D5-8E65-85657B4B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err="1"/>
              <a:t>Chatgpt</a:t>
            </a:r>
            <a:r>
              <a:rPr lang="ko-KR" altLang="en-US" sz="4000" dirty="0"/>
              <a:t>를 사용해 예제 코드를 받았습니다</a:t>
            </a:r>
            <a:r>
              <a:rPr lang="en-US" altLang="ko-KR" sz="4000" dirty="0"/>
              <a:t>.</a:t>
            </a:r>
            <a:endParaRPr lang="en-US" sz="40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E0A4827-501F-3B59-E90A-58CB15A8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65" y="2108201"/>
            <a:ext cx="6140229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284447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16F47-506A-EF40-8D72-BDFC2F82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F296631-8599-05A9-4F33-CF86E16F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133683"/>
            <a:ext cx="10058400" cy="1709926"/>
          </a:xfrm>
          <a:noFill/>
        </p:spPr>
      </p:pic>
    </p:spTree>
    <p:extLst>
      <p:ext uri="{BB962C8B-B14F-4D97-AF65-F5344CB8AC3E}">
        <p14:creationId xmlns:p14="http://schemas.microsoft.com/office/powerpoint/2010/main" val="171950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8B559EB-FEA3-ECBE-9062-A0E0CC9F1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50702" cy="6403888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F9F4B0AC-9A8C-05B1-46B7-79F2ED0D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0703" y="1887523"/>
            <a:ext cx="6966714" cy="3981572"/>
          </a:xfrm>
        </p:spPr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 err="1"/>
              <a:t>msgbuf</a:t>
            </a:r>
            <a:r>
              <a:rPr lang="ko-KR" altLang="en-US" dirty="0"/>
              <a:t>라는 메시지 버퍼 구조체를 생성한 후</a:t>
            </a:r>
            <a:endParaRPr lang="en-US" altLang="ko-KR" dirty="0"/>
          </a:p>
          <a:p>
            <a:r>
              <a:rPr lang="en-US" dirty="0" err="1"/>
              <a:t>Msgget</a:t>
            </a:r>
            <a:r>
              <a:rPr lang="ko-KR" altLang="en-US" dirty="0"/>
              <a:t> 변수에 저장합니다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 err="1"/>
              <a:t>strcpy</a:t>
            </a:r>
            <a:r>
              <a:rPr lang="ko-KR" altLang="en-US" dirty="0"/>
              <a:t>에 원하는 문자열을</a:t>
            </a:r>
            <a:br>
              <a:rPr lang="en-US" altLang="ko-KR" dirty="0"/>
            </a:br>
            <a:r>
              <a:rPr lang="ko-KR" altLang="en-US" dirty="0"/>
              <a:t>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 큐에 데이터를 작성하고</a:t>
            </a:r>
            <a:r>
              <a:rPr lang="en-US" altLang="ko-KR" dirty="0"/>
              <a:t>, </a:t>
            </a:r>
            <a:r>
              <a:rPr lang="ko-KR" altLang="en-US" dirty="0"/>
              <a:t>작성한 메시지 큐를 제거한다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C1E049F-419F-83D8-4E9A-1B94882E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02" y="0"/>
            <a:ext cx="7741298" cy="11598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65F058-AC1C-948F-D2E6-A288941608EC}"/>
              </a:ext>
            </a:extLst>
          </p:cNvPr>
          <p:cNvCxnSpPr/>
          <p:nvPr/>
        </p:nvCxnSpPr>
        <p:spPr>
          <a:xfrm flipH="1" flipV="1">
            <a:off x="1484851" y="1702965"/>
            <a:ext cx="2965851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929ED5-769C-B3F7-89E2-007A3E2B36B6}"/>
              </a:ext>
            </a:extLst>
          </p:cNvPr>
          <p:cNvCxnSpPr/>
          <p:nvPr/>
        </p:nvCxnSpPr>
        <p:spPr>
          <a:xfrm flipH="1" flipV="1">
            <a:off x="3699545" y="2617365"/>
            <a:ext cx="751157" cy="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518E8E-61AE-4B6C-2279-1E4031DCD6FF}"/>
              </a:ext>
            </a:extLst>
          </p:cNvPr>
          <p:cNvCxnSpPr/>
          <p:nvPr/>
        </p:nvCxnSpPr>
        <p:spPr>
          <a:xfrm flipH="1">
            <a:off x="2357306" y="3429000"/>
            <a:ext cx="2093396" cy="8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3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0C8A2D06-0E3C-E1E5-0722-68E86FCDC7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1C0C2B-2F47-ADEB-39C5-1A943D84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04F61-6DA1-66A3-D46C-D42135D0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4836914C-D626-759C-F673-9B8B57EC25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F2147B-6A02-E92B-C5A8-4D3D8224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 </a:t>
            </a:r>
            <a:r>
              <a:rPr lang="ko-KR" altLang="en-US" dirty="0"/>
              <a:t>공유 메모리 프로그램 실행 및 결과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5F445-A0D6-EA4A-4B45-B99772368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3BED-EB71-70EE-514C-C0307FB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92458A1-326B-A609-B7FE-2F640D1F7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23" y="2108201"/>
            <a:ext cx="9117314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39057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3BED-EB71-70EE-514C-C0307FB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71E1D44-6D23-6123-0CD5-7D15E26E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629" y="2108201"/>
            <a:ext cx="8695702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76226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3BED-EB71-70EE-514C-C0307FB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277C8E0-858D-6A0F-F001-6749824B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668481"/>
            <a:ext cx="10058400" cy="2640330"/>
          </a:xfrm>
          <a:noFill/>
        </p:spPr>
      </p:pic>
    </p:spTree>
    <p:extLst>
      <p:ext uri="{BB962C8B-B14F-4D97-AF65-F5344CB8AC3E}">
        <p14:creationId xmlns:p14="http://schemas.microsoft.com/office/powerpoint/2010/main" val="262917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3BED-EB71-70EE-514C-C0307FB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1E461EC-F0A7-A849-9A1F-ECAF6358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882223"/>
            <a:ext cx="10058400" cy="2212847"/>
          </a:xfrm>
          <a:noFill/>
        </p:spPr>
      </p:pic>
    </p:spTree>
    <p:extLst>
      <p:ext uri="{BB962C8B-B14F-4D97-AF65-F5344CB8AC3E}">
        <p14:creationId xmlns:p14="http://schemas.microsoft.com/office/powerpoint/2010/main" val="36638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3BED-EB71-70EE-514C-C0307FB7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2537371-B888-E9E1-0515-D297D2301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77" y="2099812"/>
            <a:ext cx="4570051" cy="3760891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9DE08-9499-AB62-E408-9BC1A315AEA5}"/>
              </a:ext>
            </a:extLst>
          </p:cNvPr>
          <p:cNvSpPr txBox="1"/>
          <p:nvPr/>
        </p:nvSpPr>
        <p:spPr>
          <a:xfrm>
            <a:off x="6096000" y="20998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메시지들의 버퍼를 출력하게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EC98F-0FE3-DA39-44F5-E878F792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shprod.c</a:t>
            </a:r>
            <a:r>
              <a:rPr lang="en-US" altLang="ko-KR" dirty="0"/>
              <a:t> </a:t>
            </a:r>
            <a:r>
              <a:rPr lang="ko-KR" altLang="en-US" dirty="0"/>
              <a:t>소스 코드 컴파일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D80E97-B95B-3E24-A4B6-1672D879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86" y="2168715"/>
            <a:ext cx="10429227" cy="3693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C3D62-AE8E-D8D9-4E4D-2071B6E65601}"/>
              </a:ext>
            </a:extLst>
          </p:cNvPr>
          <p:cNvSpPr txBox="1"/>
          <p:nvPr/>
        </p:nvSpPr>
        <p:spPr>
          <a:xfrm>
            <a:off x="3261112" y="2784736"/>
            <a:ext cx="573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시 </a:t>
            </a:r>
            <a:r>
              <a:rPr lang="en-US" altLang="ko-KR" dirty="0"/>
              <a:t>rt(runtime) </a:t>
            </a:r>
            <a:r>
              <a:rPr lang="ko-KR" altLang="en-US" dirty="0"/>
              <a:t>라이브러리 지정해서 컴파일 진행</a:t>
            </a:r>
          </a:p>
        </p:txBody>
      </p:sp>
    </p:spTree>
    <p:extLst>
      <p:ext uri="{BB962C8B-B14F-4D97-AF65-F5344CB8AC3E}">
        <p14:creationId xmlns:p14="http://schemas.microsoft.com/office/powerpoint/2010/main" val="27822905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243</TotalTime>
  <Words>196</Words>
  <Application>Microsoft Office PowerPoint</Application>
  <PresentationFormat>와이드스크린</PresentationFormat>
  <Paragraphs>31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Calibri</vt:lpstr>
      <vt:lpstr>Franklin Gothic Book</vt:lpstr>
      <vt:lpstr>1_RetrospectVTI</vt:lpstr>
      <vt:lpstr>운영체제</vt:lpstr>
      <vt:lpstr>과제 내용</vt:lpstr>
      <vt:lpstr>POSIX 공유 메모리 프로그램 실행 및 결과 분석</vt:lpstr>
      <vt:lpstr>shprod.c 소스 코드 1</vt:lpstr>
      <vt:lpstr>shprod.c 소스 코드 2</vt:lpstr>
      <vt:lpstr>shprod.c 소스 코드 3</vt:lpstr>
      <vt:lpstr>shprod.c 소스 코드 4</vt:lpstr>
      <vt:lpstr>shprod.c 소스 코드 5</vt:lpstr>
      <vt:lpstr>shprod.c 소스 코드 컴파일</vt:lpstr>
      <vt:lpstr>shcons.c 소스 코드 1 </vt:lpstr>
      <vt:lpstr>shcons.c 소스 코드 2 </vt:lpstr>
      <vt:lpstr>shcons.c 소스 코드 3 </vt:lpstr>
      <vt:lpstr>shcons.c 소스 코드 4 </vt:lpstr>
      <vt:lpstr>shcons.c 소스 코드 5 </vt:lpstr>
      <vt:lpstr>shcons.c 소스 코드 6 </vt:lpstr>
      <vt:lpstr>shcons.c 소스 코드 컴파일</vt:lpstr>
      <vt:lpstr>프로그램 순서대로 실행 후 실행결과</vt:lpstr>
      <vt:lpstr>리눅스 메시지 큐 사용</vt:lpstr>
      <vt:lpstr>Chatgpt를 사용해 예제 코드를 받았습니다.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62</cp:revision>
  <dcterms:created xsi:type="dcterms:W3CDTF">2023-03-15T16:09:13Z</dcterms:created>
  <dcterms:modified xsi:type="dcterms:W3CDTF">2023-04-04T14:35:37Z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