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98" r:id="rId5"/>
    <p:sldId id="299" r:id="rId6"/>
    <p:sldId id="300" r:id="rId7"/>
    <p:sldId id="305" r:id="rId8"/>
    <p:sldId id="301" r:id="rId9"/>
    <p:sldId id="302" r:id="rId10"/>
    <p:sldId id="303" r:id="rId11"/>
    <p:sldId id="304" r:id="rId12"/>
    <p:sldId id="306" r:id="rId13"/>
    <p:sldId id="307" r:id="rId14"/>
    <p:sldId id="308" r:id="rId15"/>
    <p:sldId id="309" r:id="rId16"/>
    <p:sldId id="312" r:id="rId17"/>
    <p:sldId id="313" r:id="rId18"/>
    <p:sldId id="314" r:id="rId19"/>
    <p:sldId id="315" r:id="rId20"/>
    <p:sldId id="316" r:id="rId21"/>
    <p:sldId id="311" r:id="rId22"/>
    <p:sldId id="317" r:id="rId2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8A66B-0E4E-43CF-AC25-E1F5C9480790}" type="datetime1">
              <a:rPr lang="ko-KR" altLang="en-US" smtClean="0">
                <a:latin typeface="+mj-lt"/>
              </a:rPr>
              <a:t>2023-04-15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87B52-5972-46E8-9E70-25E60BD3C3B3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34264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46F79D57-BC44-4965-82C0-A50C4CBDD07F}" type="datetime1">
              <a:rPr lang="ko-KR" altLang="en-US" smtClean="0"/>
              <a:pPr/>
              <a:t>2023-04-15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7475197-EF76-48B8-96B8-921BFA77342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220481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475197-EF76-48B8-96B8-921BFA77342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63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718938-5127-48A7-ADEF-D7331CE3B950}" type="datetime1">
              <a:rPr lang="ko-KR" altLang="en-US" noProof="0" smtClean="0"/>
              <a:t>2023-04-15</a:t>
            </a:fld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8B8B15FF-F4B9-402C-900A-C1405E9D73C3}" type="datetime1">
              <a:rPr lang="ko-KR" altLang="en-US" noProof="0" smtClean="0"/>
              <a:t>2023-04-15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F691F6-DFD4-495C-9464-E0A8BC8F3435}" type="datetime1">
              <a:rPr lang="ko-KR" altLang="en-US" noProof="0" smtClean="0"/>
              <a:t>2023-04-15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3981796"/>
            <a:ext cx="10058400" cy="1887296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F691F6-DFD4-495C-9464-E0A8BC8F3435}" type="datetime1">
              <a:rPr lang="ko-KR" altLang="en-US" noProof="0" smtClean="0"/>
              <a:t>2023-04-15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E6B5C8-523D-DF26-BDE5-CA20F5D6329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108365" y="1989511"/>
            <a:ext cx="10058400" cy="1887296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2414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A9843-C397-4C77-A926-B3EB33000078}" type="datetime1">
              <a:rPr lang="ko-KR" altLang="en-US" noProof="0" smtClean="0"/>
              <a:t>2023-04-15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3D6FF6-8A55-4513-9B8C-EA23816299A7}" type="datetime1">
              <a:rPr lang="ko-KR" altLang="en-US" noProof="0" smtClean="0"/>
              <a:t>2023-04-15</a:t>
            </a:fld>
            <a:endParaRPr lang="ko-KR" altLang="en-US" noProof="0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4A61B5-C08F-4E21-84BD-F0A1B2E2EA9D}" type="datetime1">
              <a:rPr lang="ko-KR" altLang="en-US" noProof="0" smtClean="0"/>
              <a:t>2023-04-15</a:t>
            </a:fld>
            <a:endParaRPr lang="ko-KR" altLang="en-US" noProof="0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1038AB-1806-46B7-BA1C-7F2E76DF4C3D}" type="datetime1">
              <a:rPr lang="ko-KR" altLang="en-US" noProof="0" smtClean="0"/>
              <a:t>2023-04-15</a:t>
            </a:fld>
            <a:endParaRPr lang="ko-KR" altLang="en-US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915F4-39BC-4131-9666-D2A49555ABB7}" type="datetime1">
              <a:rPr lang="ko-KR" altLang="en-US" noProof="0" smtClean="0"/>
              <a:t>2023-04-15</a:t>
            </a:fld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83BF251-AEA9-41C4-BB30-20BBEEEF1165}" type="datetime1">
              <a:rPr lang="ko-KR" altLang="en-US" noProof="0" smtClean="0"/>
              <a:t>2023-04-15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58107BD-446F-4DE6-868D-15D2DA23EB43}" type="datetime1">
              <a:rPr lang="ko-KR" altLang="en-US" noProof="0" smtClean="0"/>
              <a:t>2023-04-15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4" name="그림 3" descr="연필이 위에 놓여진 종이 한 장의 클로즈업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ko-KR" altLang="en-US" sz="4400" dirty="0">
                <a:solidFill>
                  <a:schemeClr val="tx1"/>
                </a:solidFill>
                <a:latin typeface="+mj-ea"/>
              </a:rPr>
              <a:t>운영체제</a:t>
            </a:r>
            <a:endParaRPr lang="en-US" altLang="ko-KR" sz="44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</a:rPr>
              <a:t>20204062 </a:t>
            </a:r>
            <a:r>
              <a:rPr lang="ko-KR" altLang="en-US" sz="1600" dirty="0">
                <a:latin typeface="+mj-ea"/>
                <a:ea typeface="+mj-ea"/>
              </a:rPr>
              <a:t>이인규</a:t>
            </a:r>
            <a:endParaRPr lang="en-US" altLang="ko-KR" sz="1600" dirty="0">
              <a:latin typeface="+mj-ea"/>
              <a:ea typeface="+mj-ea"/>
            </a:endParaRPr>
          </a:p>
        </p:txBody>
      </p:sp>
      <p:cxnSp>
        <p:nvCxnSpPr>
          <p:cNvPr id="37" name="직선 연결선(S)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E968009-B0D9-A2E1-B8A7-4E294C64A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제시된 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70172F0-EFC5-0A29-2D06-006C1C822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6154BB-9468-F3FD-CFE1-56CED9626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7" y="947979"/>
            <a:ext cx="12016485" cy="26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97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243AA-5C32-4CE5-13E1-6F9A4DB2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소스 코드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BAF08AC-DBD3-F953-A1E5-B9C304ADB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3890" y="1986901"/>
            <a:ext cx="4338975" cy="4381101"/>
          </a:xfrm>
        </p:spPr>
      </p:pic>
    </p:spTree>
    <p:extLst>
      <p:ext uri="{BB962C8B-B14F-4D97-AF65-F5344CB8AC3E}">
        <p14:creationId xmlns:p14="http://schemas.microsoft.com/office/powerpoint/2010/main" val="886153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DB8FD-06FA-23BA-57BA-8D001889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 컴파일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53899E5-CA5A-E397-9999-600A474B9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563" y="2533335"/>
            <a:ext cx="10900873" cy="491608"/>
          </a:xfrm>
        </p:spPr>
      </p:pic>
    </p:spTree>
    <p:extLst>
      <p:ext uri="{BB962C8B-B14F-4D97-AF65-F5344CB8AC3E}">
        <p14:creationId xmlns:p14="http://schemas.microsoft.com/office/powerpoint/2010/main" val="1933740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D8693-B9F8-99A7-E0C8-DC565D3B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 설명 </a:t>
            </a:r>
            <a:r>
              <a:rPr lang="en-US" altLang="ko-KR" dirty="0"/>
              <a:t>– </a:t>
            </a:r>
            <a:r>
              <a:rPr lang="ko-KR" altLang="en-US" dirty="0"/>
              <a:t>헤더 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CF9587-65DF-E351-F185-E6D6FBB38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fork() </a:t>
            </a:r>
            <a:r>
              <a:rPr lang="ko-KR" altLang="en-US" dirty="0"/>
              <a:t>함수와 </a:t>
            </a:r>
            <a:r>
              <a:rPr lang="en-US" altLang="ko-KR" dirty="0"/>
              <a:t>wait() </a:t>
            </a:r>
            <a:r>
              <a:rPr lang="ko-KR" altLang="en-US" dirty="0"/>
              <a:t>함수를 사용하기 위한 라이브러리 </a:t>
            </a:r>
            <a:r>
              <a:rPr lang="en-US" altLang="ko-KR" dirty="0"/>
              <a:t>2</a:t>
            </a:r>
            <a:r>
              <a:rPr lang="ko-KR" altLang="en-US" dirty="0"/>
              <a:t>개 종속성 추가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F859271-8A8A-4405-8908-EFA952216A6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097280" y="2181989"/>
            <a:ext cx="6507215" cy="1388429"/>
          </a:xfrm>
        </p:spPr>
      </p:pic>
    </p:spTree>
    <p:extLst>
      <p:ext uri="{BB962C8B-B14F-4D97-AF65-F5344CB8AC3E}">
        <p14:creationId xmlns:p14="http://schemas.microsoft.com/office/powerpoint/2010/main" val="1336206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7D84E-3B3B-F92F-D798-2ABA6D774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 설명 </a:t>
            </a:r>
            <a:r>
              <a:rPr lang="en-US" altLang="ko-KR" dirty="0"/>
              <a:t>– </a:t>
            </a:r>
            <a:r>
              <a:rPr lang="ko-KR" altLang="en-US" dirty="0"/>
              <a:t>변수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23EB0-4B50-97EF-7304-6B35D5789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전역 변수로 </a:t>
            </a:r>
            <a:r>
              <a:rPr lang="en-US" altLang="ko-KR" dirty="0"/>
              <a:t>value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 err="1"/>
              <a:t>쓰레스</a:t>
            </a:r>
            <a:r>
              <a:rPr lang="ko-KR" altLang="en-US" dirty="0"/>
              <a:t> 생성시 실행할 함수인 </a:t>
            </a:r>
            <a:r>
              <a:rPr lang="en-US" altLang="ko-KR" dirty="0"/>
              <a:t>runner </a:t>
            </a:r>
            <a:r>
              <a:rPr lang="ko-KR" altLang="en-US" dirty="0"/>
              <a:t>함수를 선언한다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2DFAA90-A0B9-38CB-0D29-4758FD9EB7D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097280" y="2412183"/>
            <a:ext cx="5434206" cy="894789"/>
          </a:xfrm>
        </p:spPr>
      </p:pic>
    </p:spTree>
    <p:extLst>
      <p:ext uri="{BB962C8B-B14F-4D97-AF65-F5344CB8AC3E}">
        <p14:creationId xmlns:p14="http://schemas.microsoft.com/office/powerpoint/2010/main" val="3576596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5291A-5F4C-944F-322E-DB7847AB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 설명 </a:t>
            </a:r>
            <a:r>
              <a:rPr lang="en-US" altLang="ko-KR" dirty="0"/>
              <a:t>- </a:t>
            </a:r>
            <a:r>
              <a:rPr lang="ko-KR" altLang="en-US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16942-CAD9-D5EA-61BA-F69868F1C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pid</a:t>
            </a:r>
            <a:r>
              <a:rPr lang="en-US" altLang="ko-KR" dirty="0"/>
              <a:t> </a:t>
            </a:r>
            <a:r>
              <a:rPr lang="ko-KR" altLang="en-US" dirty="0"/>
              <a:t>변수에 생성된 프로세스의 아이디가 저장된다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tid</a:t>
            </a:r>
            <a:r>
              <a:rPr lang="en-US" altLang="ko-KR" dirty="0"/>
              <a:t> : </a:t>
            </a:r>
            <a:r>
              <a:rPr lang="ko-KR" altLang="en-US" dirty="0"/>
              <a:t>쓰레드 아이디를 저장한다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attr</a:t>
            </a:r>
            <a:r>
              <a:rPr lang="en-US" altLang="ko-KR" dirty="0"/>
              <a:t>: </a:t>
            </a:r>
            <a:r>
              <a:rPr lang="ko-KR" altLang="en-US" dirty="0"/>
              <a:t>쓰레드 속성을 저장한다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043769A-33F0-0040-6790-965CD317997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097280" y="2366371"/>
            <a:ext cx="6204856" cy="986413"/>
          </a:xfrm>
        </p:spPr>
      </p:pic>
    </p:spTree>
    <p:extLst>
      <p:ext uri="{BB962C8B-B14F-4D97-AF65-F5344CB8AC3E}">
        <p14:creationId xmlns:p14="http://schemas.microsoft.com/office/powerpoint/2010/main" val="2869208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2C98D-C359-5431-B418-CB56F336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 설명 </a:t>
            </a:r>
            <a:r>
              <a:rPr lang="en-US" altLang="ko-KR" dirty="0"/>
              <a:t>– main</a:t>
            </a:r>
            <a:r>
              <a:rPr lang="ko-KR" altLang="en-US" dirty="0"/>
              <a:t>함수 내부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48B27-E9F0-6900-9CA5-07A420C61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pid</a:t>
            </a:r>
            <a:r>
              <a:rPr lang="ko-KR" altLang="en-US" dirty="0"/>
              <a:t>에는 </a:t>
            </a:r>
            <a:r>
              <a:rPr lang="en-US" altLang="ko-KR" dirty="0"/>
              <a:t>fork()</a:t>
            </a:r>
            <a:r>
              <a:rPr lang="ko-KR" altLang="en-US" dirty="0"/>
              <a:t>로 생성된 프로세스의 아이디가 저장된다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pid</a:t>
            </a:r>
            <a:r>
              <a:rPr lang="en-US" altLang="ko-KR" dirty="0"/>
              <a:t> = 0 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자식 프로세스이며</a:t>
            </a:r>
            <a:r>
              <a:rPr lang="en-US" altLang="ko-KR" dirty="0"/>
              <a:t>, </a:t>
            </a:r>
            <a:r>
              <a:rPr lang="ko-KR" altLang="en-US" dirty="0"/>
              <a:t>자식 프로세스가 쓰레드를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pid</a:t>
            </a:r>
            <a:r>
              <a:rPr lang="en-US" altLang="ko-KR" dirty="0"/>
              <a:t> &gt; 0 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부모 프로세스 이며</a:t>
            </a:r>
            <a:r>
              <a:rPr lang="en-US" altLang="ko-KR" dirty="0"/>
              <a:t>, </a:t>
            </a:r>
            <a:r>
              <a:rPr lang="ko-KR" altLang="en-US" dirty="0"/>
              <a:t>자식 프로세스가 종료될 때까지 대기한다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F0376A5-1AE4-2D29-B2F4-DF4732CD390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097280" y="1932435"/>
            <a:ext cx="5422923" cy="1887537"/>
          </a:xfrm>
        </p:spPr>
      </p:pic>
    </p:spTree>
    <p:extLst>
      <p:ext uri="{BB962C8B-B14F-4D97-AF65-F5344CB8AC3E}">
        <p14:creationId xmlns:p14="http://schemas.microsoft.com/office/powerpoint/2010/main" val="43045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25EA1-5883-FFF2-D938-B4E509F5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 설명 </a:t>
            </a:r>
            <a:r>
              <a:rPr lang="en-US" altLang="ko-KR" dirty="0"/>
              <a:t>– runner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29A8E2-04C0-5B76-DDAC-43783970F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전역 </a:t>
            </a:r>
            <a:r>
              <a:rPr lang="ko-KR" altLang="en-US" dirty="0" err="1"/>
              <a:t>변수값</a:t>
            </a:r>
            <a:r>
              <a:rPr lang="ko-KR" altLang="en-US" dirty="0"/>
              <a:t> </a:t>
            </a:r>
            <a:r>
              <a:rPr lang="en-US" altLang="ko-KR" dirty="0"/>
              <a:t>value=5</a:t>
            </a:r>
            <a:r>
              <a:rPr lang="ko-KR" altLang="en-US" dirty="0"/>
              <a:t>로 바꿔준다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28FC597-683B-7369-DFDA-67343FF9C90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097280" y="1932556"/>
            <a:ext cx="5247901" cy="1887296"/>
          </a:xfrm>
        </p:spPr>
      </p:pic>
    </p:spTree>
    <p:extLst>
      <p:ext uri="{BB962C8B-B14F-4D97-AF65-F5344CB8AC3E}">
        <p14:creationId xmlns:p14="http://schemas.microsoft.com/office/powerpoint/2010/main" val="2504397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96C47-D708-A9D1-B827-A63DAA06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실행 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DC89EF0-1FA6-C434-D468-F2BF45FC0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4663" y="2204819"/>
            <a:ext cx="4400550" cy="552450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E4A612-55EB-680E-FC1B-D8D02A5D8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663" y="3009900"/>
            <a:ext cx="2762250" cy="838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3F10DAA-9D37-4D7B-E6F8-2D7E02C7B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663" y="4100731"/>
            <a:ext cx="5334000" cy="5524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7A5EC6C-1B02-E172-FDF0-1B52A511F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4663" y="5000725"/>
            <a:ext cx="4314825" cy="8572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2DEAD5-91BF-9AF6-E152-B6CA8642D58B}"/>
              </a:ext>
            </a:extLst>
          </p:cNvPr>
          <p:cNvSpPr txBox="1"/>
          <p:nvPr/>
        </p:nvSpPr>
        <p:spPr>
          <a:xfrm>
            <a:off x="3316701" y="2262822"/>
            <a:ext cx="231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프로그램을 실행한다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41EF71-9800-5C03-4A0E-6ED658C3DD13}"/>
              </a:ext>
            </a:extLst>
          </p:cNvPr>
          <p:cNvSpPr txBox="1"/>
          <p:nvPr/>
        </p:nvSpPr>
        <p:spPr>
          <a:xfrm>
            <a:off x="719836" y="3079673"/>
            <a:ext cx="4916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프로세스가 자식</a:t>
            </a:r>
            <a:r>
              <a:rPr lang="en-US" altLang="ko-KR" dirty="0"/>
              <a:t>, </a:t>
            </a:r>
            <a:r>
              <a:rPr lang="ko-KR" altLang="en-US" dirty="0"/>
              <a:t>부모 총 </a:t>
            </a:r>
            <a:r>
              <a:rPr lang="en-US" altLang="ko-KR" dirty="0"/>
              <a:t>2</a:t>
            </a:r>
            <a:r>
              <a:rPr lang="ko-KR" altLang="en-US" dirty="0"/>
              <a:t>개 생성되며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자식 프로세스가 생성한 쓰레드 또한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2E032E-B6D9-CF7C-0377-D733932E5C75}"/>
              </a:ext>
            </a:extLst>
          </p:cNvPr>
          <p:cNvSpPr txBox="1"/>
          <p:nvPr/>
        </p:nvSpPr>
        <p:spPr>
          <a:xfrm>
            <a:off x="2007047" y="4020234"/>
            <a:ext cx="362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ps</a:t>
            </a:r>
            <a:r>
              <a:rPr lang="en-US" altLang="ko-KR" dirty="0"/>
              <a:t> –al </a:t>
            </a:r>
            <a:r>
              <a:rPr lang="ko-KR" altLang="en-US" dirty="0"/>
              <a:t>명령어로 프로세스가 </a:t>
            </a:r>
            <a:r>
              <a:rPr lang="en-US" altLang="ko-KR" dirty="0"/>
              <a:t>2</a:t>
            </a:r>
            <a:r>
              <a:rPr lang="ko-KR" altLang="en-US" dirty="0"/>
              <a:t>개가</a:t>
            </a:r>
            <a:br>
              <a:rPr lang="en-US" altLang="ko-KR" dirty="0"/>
            </a:br>
            <a:r>
              <a:rPr lang="ko-KR" altLang="en-US" dirty="0"/>
              <a:t>실행됨을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650D08-FE89-1C91-5B8C-E5B16F50AD1F}"/>
              </a:ext>
            </a:extLst>
          </p:cNvPr>
          <p:cNvSpPr txBox="1"/>
          <p:nvPr/>
        </p:nvSpPr>
        <p:spPr>
          <a:xfrm>
            <a:off x="75502" y="4951277"/>
            <a:ext cx="5561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값 입력 후 프로그램이 종료되면</a:t>
            </a:r>
            <a:endParaRPr lang="en-US" altLang="ko-KR" dirty="0"/>
          </a:p>
          <a:p>
            <a:r>
              <a:rPr lang="ko-KR" altLang="en-US" dirty="0"/>
              <a:t>자식 프로세스는 쓰레드를 통해 </a:t>
            </a:r>
            <a:r>
              <a:rPr lang="en-US" altLang="ko-KR" dirty="0"/>
              <a:t>value</a:t>
            </a:r>
            <a:r>
              <a:rPr lang="ko-KR" altLang="en-US" dirty="0"/>
              <a:t>가 </a:t>
            </a:r>
            <a:r>
              <a:rPr lang="en-US" altLang="ko-KR" dirty="0"/>
              <a:t>5</a:t>
            </a:r>
            <a:r>
              <a:rPr lang="ko-KR" altLang="en-US" dirty="0"/>
              <a:t>로 바뀌었고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부모 프로세스는 </a:t>
            </a:r>
            <a:r>
              <a:rPr lang="en-US" altLang="ko-KR" dirty="0"/>
              <a:t>value</a:t>
            </a:r>
            <a:r>
              <a:rPr lang="ko-KR" altLang="en-US" dirty="0"/>
              <a:t>값이 </a:t>
            </a:r>
            <a:r>
              <a:rPr lang="en-US" altLang="ko-KR" dirty="0"/>
              <a:t>0 </a:t>
            </a:r>
            <a:r>
              <a:rPr lang="ko-KR" altLang="en-US" dirty="0"/>
              <a:t>그대로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436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E094ED02-71DB-C615-2CD2-39689D29E51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F020B1E-6F38-9355-CE59-2C74F957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r>
              <a:rPr lang="ko-KR" altLang="en-US" dirty="0"/>
              <a:t> 끝입니다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62CF16-CCDD-7205-584A-8FA343C10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78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1232411-1F51-3CBE-E86A-82E122B83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" y="917576"/>
            <a:ext cx="12191985" cy="2743197"/>
          </a:xfrm>
          <a:prstGeom prst="rect">
            <a:avLst/>
          </a:prstGeom>
          <a:noFill/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E968009-B0D9-A2E1-B8A7-4E294C64A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제시된 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70172F0-EFC5-0A29-2D06-006C1C822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5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211D349-88D8-EECC-4CD6-FB8E59C3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소스 코드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3F839FA-E204-BF72-0084-F439BF91D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1535" y="1793239"/>
            <a:ext cx="4730619" cy="4626777"/>
          </a:xfrm>
        </p:spPr>
      </p:pic>
    </p:spTree>
    <p:extLst>
      <p:ext uri="{BB962C8B-B14F-4D97-AF65-F5344CB8AC3E}">
        <p14:creationId xmlns:p14="http://schemas.microsoft.com/office/powerpoint/2010/main" val="118352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55F0B-5062-65C4-CC67-118100D3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 컴파일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0D2A24C-954A-572E-6A71-38A87B9CC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444" y="3233530"/>
            <a:ext cx="8685667" cy="390940"/>
          </a:xfrm>
        </p:spPr>
      </p:pic>
    </p:spTree>
    <p:extLst>
      <p:ext uri="{BB962C8B-B14F-4D97-AF65-F5344CB8AC3E}">
        <p14:creationId xmlns:p14="http://schemas.microsoft.com/office/powerpoint/2010/main" val="315898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4BA61-6EB6-ABC5-5795-0E25D49C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 설명 </a:t>
            </a:r>
            <a:r>
              <a:rPr lang="en-US" altLang="ko-KR" dirty="0"/>
              <a:t>- </a:t>
            </a:r>
            <a:r>
              <a:rPr lang="ko-KR" altLang="en-US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7EEBD-4646-E020-9E4D-433637D3E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4118994"/>
            <a:ext cx="10058400" cy="17833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tid</a:t>
            </a:r>
            <a:r>
              <a:rPr lang="ko-KR" altLang="en-US" dirty="0"/>
              <a:t>에 쓰레드 아이디를 저장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attr</a:t>
            </a:r>
            <a:r>
              <a:rPr lang="ko-KR" altLang="en-US" dirty="0"/>
              <a:t>에 쓰레드 속성 저장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E420773-E5A7-5F5D-2619-3E8060F735F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097280" y="1936423"/>
            <a:ext cx="6867751" cy="2103792"/>
          </a:xfrm>
        </p:spPr>
      </p:pic>
    </p:spTree>
    <p:extLst>
      <p:ext uri="{BB962C8B-B14F-4D97-AF65-F5344CB8AC3E}">
        <p14:creationId xmlns:p14="http://schemas.microsoft.com/office/powerpoint/2010/main" val="417886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6B6C3-1054-21A1-803F-FB8A1C51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 설명 </a:t>
            </a:r>
            <a:r>
              <a:rPr lang="en-US" altLang="ko-KR" dirty="0"/>
              <a:t>– </a:t>
            </a:r>
            <a:r>
              <a:rPr lang="ko-KR" altLang="en-US" dirty="0"/>
              <a:t>오류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706814-2DD8-A550-1902-DC0B3518A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입력되는 매개변수의 개수가 </a:t>
            </a:r>
            <a:r>
              <a:rPr lang="en-US" altLang="ko-KR" dirty="0"/>
              <a:t>1</a:t>
            </a:r>
            <a:r>
              <a:rPr lang="ko-KR" altLang="en-US" dirty="0"/>
              <a:t>개가 되도록 조정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입력되는 매개변수가 </a:t>
            </a:r>
            <a:r>
              <a:rPr lang="en-US" altLang="ko-KR" dirty="0"/>
              <a:t>0</a:t>
            </a:r>
            <a:r>
              <a:rPr lang="ko-KR" altLang="en-US" dirty="0"/>
              <a:t>보다 크게 되도록 조정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DA03579-0676-A4C9-8066-B761F4622F8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097280" y="1878112"/>
            <a:ext cx="6513189" cy="1996184"/>
          </a:xfrm>
        </p:spPr>
      </p:pic>
    </p:spTree>
    <p:extLst>
      <p:ext uri="{BB962C8B-B14F-4D97-AF65-F5344CB8AC3E}">
        <p14:creationId xmlns:p14="http://schemas.microsoft.com/office/powerpoint/2010/main" val="233835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3959222-62DD-7C0E-FE63-D55FE8F8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dirty="0"/>
              <a:t>소스 코드 설명 </a:t>
            </a:r>
            <a:r>
              <a:rPr lang="en-US" altLang="ko-KR" dirty="0"/>
              <a:t>- </a:t>
            </a:r>
            <a:r>
              <a:rPr lang="ko-KR" altLang="en-US" dirty="0"/>
              <a:t>쓰레드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922E160-680A-425B-5703-3F375D8E2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3981796"/>
            <a:ext cx="10596973" cy="1887296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pthread_attr_init</a:t>
            </a:r>
            <a:r>
              <a:rPr lang="en-US" dirty="0"/>
              <a:t>() : </a:t>
            </a:r>
            <a:r>
              <a:rPr lang="ko-KR" altLang="en-US" dirty="0"/>
              <a:t>쓰레드 속성 초기화</a:t>
            </a:r>
            <a:endParaRPr lang="en-US" altLang="ko-KR" dirty="0"/>
          </a:p>
          <a:p>
            <a:r>
              <a:rPr lang="en-US" dirty="0"/>
              <a:t> </a:t>
            </a:r>
            <a:r>
              <a:rPr lang="en-US" dirty="0" err="1"/>
              <a:t>pthread_create</a:t>
            </a:r>
            <a:r>
              <a:rPr lang="en-US" dirty="0"/>
              <a:t>(</a:t>
            </a:r>
            <a:r>
              <a:rPr lang="ko-KR" altLang="en-US" dirty="0"/>
              <a:t>쓰레드 아이디</a:t>
            </a:r>
            <a:r>
              <a:rPr lang="en-US" altLang="ko-KR" dirty="0"/>
              <a:t>, </a:t>
            </a:r>
            <a:r>
              <a:rPr lang="ko-KR" altLang="en-US" dirty="0"/>
              <a:t>쓰레드 속성</a:t>
            </a:r>
            <a:r>
              <a:rPr lang="en-US" altLang="ko-KR" dirty="0"/>
              <a:t>, </a:t>
            </a:r>
            <a:r>
              <a:rPr lang="ko-KR" altLang="en-US" dirty="0"/>
              <a:t>쓰레드 생성 후 실행할 함수</a:t>
            </a:r>
            <a:r>
              <a:rPr lang="en-US" altLang="ko-KR" dirty="0"/>
              <a:t>, </a:t>
            </a:r>
            <a:r>
              <a:rPr lang="ko-KR" altLang="en-US" dirty="0"/>
              <a:t>함수 전달 매개변수</a:t>
            </a:r>
            <a:r>
              <a:rPr lang="en-US" altLang="ko-KR" dirty="0"/>
              <a:t>)</a:t>
            </a:r>
          </a:p>
          <a:p>
            <a:r>
              <a:rPr lang="en-US" dirty="0"/>
              <a:t>: </a:t>
            </a:r>
            <a:r>
              <a:rPr lang="ko-KR" altLang="en-US" dirty="0"/>
              <a:t>쓰레드를 생성하는 함수</a:t>
            </a:r>
            <a:endParaRPr lang="en-US" altLang="ko-KR" dirty="0"/>
          </a:p>
          <a:p>
            <a:r>
              <a:rPr lang="en-US" dirty="0"/>
              <a:t> </a:t>
            </a:r>
            <a:r>
              <a:rPr lang="en-US" dirty="0" err="1"/>
              <a:t>pthread_join</a:t>
            </a:r>
            <a:r>
              <a:rPr lang="en-US" dirty="0"/>
              <a:t> : </a:t>
            </a:r>
            <a:r>
              <a:rPr lang="ko-KR" altLang="en-US" dirty="0"/>
              <a:t>생성된 쓰레드가 종료 될 때까지 대기</a:t>
            </a:r>
            <a:r>
              <a:rPr lang="en-US" altLang="ko-KR" dirty="0"/>
              <a:t>, </a:t>
            </a:r>
            <a:r>
              <a:rPr lang="ko-KR" altLang="en-US" dirty="0"/>
              <a:t>일반적으로 쓰레드 생성과 같이 쓰인다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6619D3E-3DEB-B175-B4AC-5556732F621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097280" y="2008172"/>
            <a:ext cx="9804140" cy="1887296"/>
          </a:xfrm>
          <a:noFill/>
        </p:spPr>
      </p:pic>
    </p:spTree>
    <p:extLst>
      <p:ext uri="{BB962C8B-B14F-4D97-AF65-F5344CB8AC3E}">
        <p14:creationId xmlns:p14="http://schemas.microsoft.com/office/powerpoint/2010/main" val="3873568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536CF-1804-F01C-9FE8-8C502056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소스 코드 설명 </a:t>
            </a:r>
            <a:r>
              <a:rPr lang="en-US" altLang="ko-KR" sz="4000" dirty="0"/>
              <a:t>– </a:t>
            </a:r>
            <a:r>
              <a:rPr lang="ko-KR" altLang="en-US" sz="4000" dirty="0"/>
              <a:t>쓰레드 생성시 실행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0726FE-CC57-6032-A7AB-16403F85D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입력받은</a:t>
            </a:r>
            <a:r>
              <a:rPr lang="ko-KR" altLang="en-US" dirty="0"/>
              <a:t> 매개변수를 </a:t>
            </a:r>
            <a:r>
              <a:rPr lang="en-US" altLang="ko-KR" dirty="0"/>
              <a:t>int </a:t>
            </a:r>
            <a:r>
              <a:rPr lang="ko-KR" altLang="en-US" dirty="0"/>
              <a:t>형으로 변환 한 후 모든 </a:t>
            </a:r>
            <a:r>
              <a:rPr lang="en-US" altLang="ko-KR" dirty="0"/>
              <a:t>1~</a:t>
            </a:r>
            <a:r>
              <a:rPr lang="ko-KR" altLang="en-US" dirty="0"/>
              <a:t>매개변수 값을 모두 더한다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55C31B4-3D12-6E62-0328-4BEEF2928B4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097280" y="1955507"/>
            <a:ext cx="4366350" cy="1887537"/>
          </a:xfrm>
        </p:spPr>
      </p:pic>
    </p:spTree>
    <p:extLst>
      <p:ext uri="{BB962C8B-B14F-4D97-AF65-F5344CB8AC3E}">
        <p14:creationId xmlns:p14="http://schemas.microsoft.com/office/powerpoint/2010/main" val="1782711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5027D-965F-861F-2D86-BF8686FE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실행 결과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B532128-E25A-2144-6133-902066939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8575" y="3275869"/>
            <a:ext cx="5334000" cy="342900"/>
          </a:xfr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9AE657E-5328-B9FD-3F91-B0D2F92C656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3838575" y="2231731"/>
            <a:ext cx="4514850" cy="428625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F58B6F6-6482-96B8-F88D-6C2E18959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575" y="4370315"/>
            <a:ext cx="2905125" cy="533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C95DD9-FAB5-1BD2-C621-1871358218A4}"/>
              </a:ext>
            </a:extLst>
          </p:cNvPr>
          <p:cNvSpPr txBox="1"/>
          <p:nvPr/>
        </p:nvSpPr>
        <p:spPr>
          <a:xfrm>
            <a:off x="1912691" y="2261377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프로그램 실행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10581F-58EC-1EF8-66BC-27A378317DCA}"/>
              </a:ext>
            </a:extLst>
          </p:cNvPr>
          <p:cNvSpPr txBox="1"/>
          <p:nvPr/>
        </p:nvSpPr>
        <p:spPr>
          <a:xfrm>
            <a:off x="1912691" y="3244334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프로세스 확인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EE90DA-F236-08DC-9C57-8890B3412CB5}"/>
              </a:ext>
            </a:extLst>
          </p:cNvPr>
          <p:cNvSpPr txBox="1"/>
          <p:nvPr/>
        </p:nvSpPr>
        <p:spPr>
          <a:xfrm>
            <a:off x="713065" y="445234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프로세스</a:t>
            </a:r>
            <a:r>
              <a:rPr lang="en-US" altLang="ko-KR" dirty="0"/>
              <a:t>,</a:t>
            </a:r>
            <a:r>
              <a:rPr lang="ko-KR" altLang="en-US" dirty="0"/>
              <a:t> 쓰레드 생성 확인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56DF3C2-E112-AA67-99E0-DD75E8376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8575" y="5400326"/>
            <a:ext cx="4391025" cy="7048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A70815B-B378-302C-0362-718F877FB341}"/>
              </a:ext>
            </a:extLst>
          </p:cNvPr>
          <p:cNvSpPr txBox="1"/>
          <p:nvPr/>
        </p:nvSpPr>
        <p:spPr>
          <a:xfrm>
            <a:off x="597648" y="5435306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더하기 연산을 실행하지만</a:t>
            </a:r>
            <a:br>
              <a:rPr lang="en-US" altLang="ko-KR" dirty="0"/>
            </a:br>
            <a:r>
              <a:rPr lang="ko-KR" altLang="en-US" dirty="0"/>
              <a:t>값이 너무 커 </a:t>
            </a:r>
            <a:r>
              <a:rPr lang="ko-KR" altLang="en-US" dirty="0" err="1"/>
              <a:t>오버플로우</a:t>
            </a:r>
            <a:r>
              <a:rPr lang="ko-KR" altLang="en-US" dirty="0"/>
              <a:t> 발생</a:t>
            </a:r>
          </a:p>
        </p:txBody>
      </p:sp>
    </p:spTree>
    <p:extLst>
      <p:ext uri="{BB962C8B-B14F-4D97-AF65-F5344CB8AC3E}">
        <p14:creationId xmlns:p14="http://schemas.microsoft.com/office/powerpoint/2010/main" val="125826297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479_TF22712842_Win32.potx" id="{CC07D039-0641-4FD4-BFFD-30D69403F82F}" vid="{1D9AF884-F744-476B-9EF7-B7D6984CBAC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{D866E725-36B6-43CB-8204-66B47E1BDD82}tf22712842_win32</Template>
  <TotalTime>82</TotalTime>
  <Words>356</Words>
  <Application>Microsoft Office PowerPoint</Application>
  <PresentationFormat>와이드스크린</PresentationFormat>
  <Paragraphs>49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Calibri</vt:lpstr>
      <vt:lpstr>Franklin Gothic Book</vt:lpstr>
      <vt:lpstr>1_RetrospectVTI</vt:lpstr>
      <vt:lpstr>운영체제</vt:lpstr>
      <vt:lpstr>제시된 문제 1</vt:lpstr>
      <vt:lpstr>전체 소스 코드</vt:lpstr>
      <vt:lpstr>소스 코드 컴파일</vt:lpstr>
      <vt:lpstr>소스 코드 설명 - 변수</vt:lpstr>
      <vt:lpstr>소스 코드 설명 – 오류 처리</vt:lpstr>
      <vt:lpstr>소스 코드 설명 - 쓰레드</vt:lpstr>
      <vt:lpstr>소스 코드 설명 – 쓰레드 생성시 실행 함수</vt:lpstr>
      <vt:lpstr>코드 실행 결과</vt:lpstr>
      <vt:lpstr>제시된 문제 2</vt:lpstr>
      <vt:lpstr>전체 소스 코드</vt:lpstr>
      <vt:lpstr>소스 코드 컴파일</vt:lpstr>
      <vt:lpstr>소스 코드 설명 – 헤더 파일</vt:lpstr>
      <vt:lpstr>소스 코드 설명 – 변수 설명</vt:lpstr>
      <vt:lpstr>소스 코드 설명 - 변수</vt:lpstr>
      <vt:lpstr>소스 코드 설명 – main함수 내부</vt:lpstr>
      <vt:lpstr>소스 코드 설명 – runner 함수</vt:lpstr>
      <vt:lpstr>코드 실행 결과</vt:lpstr>
      <vt:lpstr>PPT 끝입니다. 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</dc:title>
  <dc:creator>Lee In Gyu</dc:creator>
  <cp:lastModifiedBy>Lee In Gyu</cp:lastModifiedBy>
  <cp:revision>107</cp:revision>
  <dcterms:created xsi:type="dcterms:W3CDTF">2023-03-15T16:09:13Z</dcterms:created>
  <dcterms:modified xsi:type="dcterms:W3CDTF">2023-04-15T14:02:49Z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