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0" r:id="rId18"/>
    <p:sldId id="312" r:id="rId19"/>
    <p:sldId id="313" r:id="rId20"/>
    <p:sldId id="314" r:id="rId21"/>
    <p:sldId id="315" r:id="rId22"/>
    <p:sldId id="316" r:id="rId23"/>
    <p:sldId id="317" r:id="rId24"/>
    <p:sldId id="318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2023-05-08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2023-05-08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2023-05-08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2023-05-08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2023-05-08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3981796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2023-05-08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E6B5C8-523D-DF26-BDE5-CA20F5D632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8365" y="1989511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2023-05-08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2023-05-08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2023-05-08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2023-05-08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2023-05-08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2023-05-08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2023-05-08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BFD1F-F14F-8663-C937-801EFD3B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 코드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816A4B2-3241-2E93-2D6A-33FE2E0D08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911175"/>
            <a:ext cx="3055270" cy="4543152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F68C40-CB78-6A4E-0452-D3B64940E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2527" y="1911174"/>
            <a:ext cx="5757149" cy="4543151"/>
          </a:xfrm>
        </p:spPr>
        <p:txBody>
          <a:bodyPr/>
          <a:lstStyle/>
          <a:p>
            <a:r>
              <a:rPr lang="en-US" dirty="0"/>
              <a:t>wait() : </a:t>
            </a:r>
            <a:r>
              <a:rPr lang="ko-KR" altLang="en-US" dirty="0" err="1"/>
              <a:t>락을</a:t>
            </a:r>
            <a:r>
              <a:rPr lang="ko-KR" altLang="en-US" dirty="0"/>
              <a:t> 해제하고</a:t>
            </a:r>
            <a:r>
              <a:rPr lang="en-US" altLang="ko-KR" dirty="0"/>
              <a:t>, </a:t>
            </a:r>
            <a:r>
              <a:rPr lang="ko-KR" altLang="en-US" dirty="0"/>
              <a:t>스레드 대기</a:t>
            </a:r>
            <a:endParaRPr lang="en-US" altLang="ko-KR" dirty="0"/>
          </a:p>
          <a:p>
            <a:r>
              <a:rPr lang="en-US" dirty="0"/>
              <a:t>notify() : </a:t>
            </a:r>
            <a:r>
              <a:rPr lang="ko-KR" altLang="en-US" dirty="0"/>
              <a:t>대기 중인 스레드 중 하나 진행</a:t>
            </a:r>
            <a:endParaRPr lang="en-US" altLang="ko-KR" dirty="0"/>
          </a:p>
          <a:p>
            <a:r>
              <a:rPr lang="en-US" dirty="0" err="1"/>
              <a:t>d_turn</a:t>
            </a:r>
            <a:r>
              <a:rPr lang="en-US" dirty="0"/>
              <a:t> : </a:t>
            </a:r>
            <a:r>
              <a:rPr lang="ko-KR" altLang="en-US" dirty="0"/>
              <a:t>스레드가 하나씩 실행되도록 제어</a:t>
            </a:r>
            <a:endParaRPr lang="en-US" altLang="ko-KR" dirty="0"/>
          </a:p>
          <a:p>
            <a:r>
              <a:rPr lang="en-US" dirty="0" err="1"/>
              <a:t>InterruptedException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인터럽트 발생시 에러처리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FA8FF9-13EC-613D-413C-B87B4A9335CB}"/>
              </a:ext>
            </a:extLst>
          </p:cNvPr>
          <p:cNvSpPr/>
          <p:nvPr/>
        </p:nvSpPr>
        <p:spPr>
          <a:xfrm>
            <a:off x="1610685" y="3785272"/>
            <a:ext cx="2256640" cy="476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44B9CC-8E5E-7563-22A2-46C064793201}"/>
              </a:ext>
            </a:extLst>
          </p:cNvPr>
          <p:cNvSpPr/>
          <p:nvPr/>
        </p:nvSpPr>
        <p:spPr>
          <a:xfrm>
            <a:off x="1610684" y="4717848"/>
            <a:ext cx="2541865" cy="7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2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A5DED-A733-CB64-8DC1-CCA371D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362EF0B-78D5-432D-7311-F16C20D0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25086"/>
            <a:ext cx="10058400" cy="3344006"/>
          </a:xfrm>
        </p:spPr>
        <p:txBody>
          <a:bodyPr/>
          <a:lstStyle/>
          <a:p>
            <a:r>
              <a:rPr lang="ko-KR" altLang="en-US" dirty="0"/>
              <a:t>동기화가 되었고</a:t>
            </a:r>
            <a:r>
              <a:rPr lang="en-US" altLang="ko-KR" dirty="0"/>
              <a:t>, + </a:t>
            </a:r>
            <a:r>
              <a:rPr lang="ko-KR" altLang="en-US" dirty="0"/>
              <a:t>연산과 </a:t>
            </a:r>
            <a:r>
              <a:rPr lang="en-US" altLang="ko-KR" dirty="0"/>
              <a:t>– </a:t>
            </a:r>
            <a:r>
              <a:rPr lang="ko-KR" altLang="en-US" dirty="0"/>
              <a:t>연산이 번갈아 가면서 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CC7E8BC-C9D2-FE7C-CBCE-CE87A1C2A64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74050" y="2039131"/>
            <a:ext cx="11643900" cy="360120"/>
          </a:xfrm>
        </p:spPr>
      </p:pic>
    </p:spTree>
    <p:extLst>
      <p:ext uri="{BB962C8B-B14F-4D97-AF65-F5344CB8AC3E}">
        <p14:creationId xmlns:p14="http://schemas.microsoft.com/office/powerpoint/2010/main" val="185076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981E920F-B116-5AC6-A9C9-FF503C6CC1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7EAB2-D31D-5C58-DF42-71FCE843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monitorLee0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FF98D-21D0-6CCF-2D01-2E38E1F35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6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60A2864-42EB-CF69-6E28-70BFDB5F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내용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00262F-67A9-6E59-EA6E-021FFB97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와 </a:t>
            </a:r>
            <a:r>
              <a:rPr lang="en-US" altLang="ko-KR" dirty="0"/>
              <a:t>–</a:t>
            </a:r>
            <a:r>
              <a:rPr lang="ko-KR" altLang="en-US" dirty="0"/>
              <a:t>와 </a:t>
            </a:r>
            <a:r>
              <a:rPr lang="en-US" altLang="ko-KR" dirty="0"/>
              <a:t>*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ko-KR" altLang="en-US" dirty="0"/>
              <a:t>를 계산할 수 있는 계산기 클래스를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연산을 순서대로 </a:t>
            </a:r>
            <a:r>
              <a:rPr lang="en-US" altLang="ko-KR" dirty="0"/>
              <a:t>10</a:t>
            </a:r>
            <a:r>
              <a:rPr lang="ko-KR" altLang="en-US" dirty="0"/>
              <a:t>번씩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저장하는 </a:t>
            </a:r>
            <a:r>
              <a:rPr lang="en-US" altLang="ko-KR" dirty="0"/>
              <a:t>value </a:t>
            </a:r>
            <a:r>
              <a:rPr lang="ko-KR" altLang="en-US" dirty="0"/>
              <a:t>변수는 공유하고 있으며</a:t>
            </a:r>
            <a:r>
              <a:rPr lang="en-US" altLang="ko-KR" dirty="0"/>
              <a:t>, </a:t>
            </a:r>
            <a:r>
              <a:rPr lang="ko-KR" altLang="en-US" dirty="0"/>
              <a:t>최종 </a:t>
            </a:r>
            <a:r>
              <a:rPr lang="en-US" altLang="ko-KR" dirty="0"/>
              <a:t>value </a:t>
            </a:r>
            <a:r>
              <a:rPr lang="ko-KR" altLang="en-US" dirty="0"/>
              <a:t>값을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54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62C58-7A19-6548-A8D6-DC0E91CD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DB286F-828D-FE19-D3D9-00E923691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8511"/>
            <a:ext cx="5391150" cy="25527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B519BB-CA2C-A5D5-50A6-CF71AE82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0"/>
            <a:ext cx="3831336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E84B47-AF66-9CE2-84C5-54C1CF320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486" y="0"/>
            <a:ext cx="2495550" cy="2457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5422AC-BCE5-685B-9209-E425B4E14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486" y="2457450"/>
            <a:ext cx="2486025" cy="2428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73327C-E3D3-C330-E73C-ACD4DAE20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525" y="4429125"/>
            <a:ext cx="2533650" cy="2428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5A75FF-0B37-31D6-2EE7-65F0DB659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4429125"/>
            <a:ext cx="2505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6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4AE8C-0009-7086-3F9A-ADB1D441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AC7CC-4AD5-FE09-A9B9-E9338565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372"/>
            <a:ext cx="10058400" cy="2647720"/>
          </a:xfrm>
        </p:spPr>
        <p:txBody>
          <a:bodyPr/>
          <a:lstStyle/>
          <a:p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연산이 랜덤으로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value </a:t>
            </a:r>
            <a:r>
              <a:rPr lang="ko-KR" altLang="en-US" dirty="0"/>
              <a:t>값은 동기화되지 않으며</a:t>
            </a:r>
            <a:r>
              <a:rPr lang="en-US" altLang="ko-KR" dirty="0"/>
              <a:t>, </a:t>
            </a:r>
            <a:r>
              <a:rPr lang="ko-KR" altLang="en-US" dirty="0" err="1"/>
              <a:t>랜덤한</a:t>
            </a:r>
            <a:r>
              <a:rPr lang="ko-KR" altLang="en-US" dirty="0"/>
              <a:t> 값이 출력된다</a:t>
            </a:r>
            <a:r>
              <a:rPr lang="en-US" altLang="ko-KR" dirty="0"/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F251722-56F4-1917-9A7E-BECDF329F17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97280" y="2091691"/>
            <a:ext cx="7660826" cy="954693"/>
          </a:xfrm>
        </p:spPr>
      </p:pic>
    </p:spTree>
    <p:extLst>
      <p:ext uri="{BB962C8B-B14F-4D97-AF65-F5344CB8AC3E}">
        <p14:creationId xmlns:p14="http://schemas.microsoft.com/office/powerpoint/2010/main" val="40281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36DF743A-DBD1-C03F-0E94-E603FCACA6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8C0487-5EE7-5252-580B-040ADE4B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monitorLee1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7BC267-488F-FC82-18CC-02C2D1D65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1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1DBA-E5BB-7179-962D-BFAD49D6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 코드</a:t>
            </a:r>
          </a:p>
        </p:txBody>
      </p:sp>
      <p:pic>
        <p:nvPicPr>
          <p:cNvPr id="7" name="내용 개체 틀 6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D69CE0F6-4480-60C0-3FE5-CADD055C0C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8467" y="1884293"/>
            <a:ext cx="2776756" cy="451766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9796D-20E2-0514-0C0A-EFEE69723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r>
              <a:rPr lang="ko-KR" altLang="en-US" dirty="0"/>
              <a:t>연산하는 함수들에 </a:t>
            </a:r>
            <a:r>
              <a:rPr lang="en-US" altLang="ko-KR" dirty="0"/>
              <a:t>synchronized </a:t>
            </a:r>
            <a:r>
              <a:rPr lang="ko-KR" altLang="en-US" dirty="0"/>
              <a:t>키워드를 작성해 동기화를 해준다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7082DD-DEE7-D29E-2419-C2BA4D06E5A1}"/>
              </a:ext>
            </a:extLst>
          </p:cNvPr>
          <p:cNvSpPr/>
          <p:nvPr/>
        </p:nvSpPr>
        <p:spPr>
          <a:xfrm>
            <a:off x="1778467" y="1884293"/>
            <a:ext cx="880843" cy="16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336639-29EA-ABDD-A208-0F224D9E38D5}"/>
              </a:ext>
            </a:extLst>
          </p:cNvPr>
          <p:cNvSpPr/>
          <p:nvPr/>
        </p:nvSpPr>
        <p:spPr>
          <a:xfrm>
            <a:off x="1778467" y="3051760"/>
            <a:ext cx="880843" cy="16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5DD2F5-F7E4-F17F-C1F9-23E3AC7C1459}"/>
              </a:ext>
            </a:extLst>
          </p:cNvPr>
          <p:cNvSpPr/>
          <p:nvPr/>
        </p:nvSpPr>
        <p:spPr>
          <a:xfrm>
            <a:off x="1778467" y="4219227"/>
            <a:ext cx="880843" cy="16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0E7E7F-8252-675E-D23B-0227AE24C9DD}"/>
              </a:ext>
            </a:extLst>
          </p:cNvPr>
          <p:cNvSpPr/>
          <p:nvPr/>
        </p:nvSpPr>
        <p:spPr>
          <a:xfrm>
            <a:off x="1778467" y="5386694"/>
            <a:ext cx="880843" cy="16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7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4D0FE40-8BDE-9E03-738C-D0DB2148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C6DFA4-9F4F-F1D3-ABF2-0B1F6516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동기화가 잘 되어 계산된 값이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05C1E8D-80BB-27D2-90F5-F82B8DA6EF0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97280" y="2176123"/>
            <a:ext cx="6438739" cy="908286"/>
          </a:xfrm>
        </p:spPr>
      </p:pic>
    </p:spTree>
    <p:extLst>
      <p:ext uri="{BB962C8B-B14F-4D97-AF65-F5344CB8AC3E}">
        <p14:creationId xmlns:p14="http://schemas.microsoft.com/office/powerpoint/2010/main" val="180030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79C8E07A-8C71-8017-B8E0-496C3616FB8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C7C161-FD5C-1D39-2E1A-FF15F8F5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monitorLee2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F603B-B723-AEAC-D4C0-6C502CE7E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1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F35B3-5FE5-94BD-AB29-147B053B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과제 내용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4F1F458-0BAD-28E3-B388-90FA6E0C6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618189"/>
            <a:ext cx="10058400" cy="2740914"/>
          </a:xfrm>
          <a:noFill/>
        </p:spPr>
      </p:pic>
    </p:spTree>
    <p:extLst>
      <p:ext uri="{BB962C8B-B14F-4D97-AF65-F5344CB8AC3E}">
        <p14:creationId xmlns:p14="http://schemas.microsoft.com/office/powerpoint/2010/main" val="1114316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F09C3-B538-8681-1D78-5CC282D0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1C1116-2206-17C8-9D79-41B2F45C81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212499"/>
            <a:ext cx="4639736" cy="356499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164D02E-0464-37CF-A533-3675F1204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r>
              <a:rPr lang="ko-KR" altLang="en-US" dirty="0"/>
              <a:t>모든 연산 함수 코드에 </a:t>
            </a:r>
            <a:r>
              <a:rPr lang="en-US" altLang="ko-KR" dirty="0"/>
              <a:t>while </a:t>
            </a:r>
            <a:r>
              <a:rPr lang="ko-KR" altLang="en-US" dirty="0"/>
              <a:t>문을 이용해 스레드가 겹치는 것을 방지해준다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149F40-90DB-C403-F4F4-A0FED5D40505}"/>
              </a:ext>
            </a:extLst>
          </p:cNvPr>
          <p:cNvSpPr/>
          <p:nvPr/>
        </p:nvSpPr>
        <p:spPr>
          <a:xfrm>
            <a:off x="1517210" y="2510584"/>
            <a:ext cx="4025174" cy="1268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14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AC976BD0-C54F-79EB-4B6A-2485672CB61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49A445-D61C-0C5A-1098-2B9266BF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C2633-8325-C0BE-9EEF-86E6A5B29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6C946465-C57D-2F18-4F9A-0369CFB20DB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B7CEB2-EAE6-591C-B7AB-35655ED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monitorTest0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68B38-0ED6-E2D6-90F7-C986F252E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9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A8369-1E8D-DE4B-BA6D-429B5640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61F691-C553-735C-4A7A-A9944A186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23" y="2005966"/>
            <a:ext cx="5372100" cy="31146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370D19-D287-1CB8-E3A1-0D1D4F67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974" y="2005966"/>
            <a:ext cx="3705225" cy="4448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1E3CBD-A6DF-EA66-825A-1316A68A2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175" y="290513"/>
            <a:ext cx="3162300" cy="2990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A56512-B387-7A01-FB9E-9E9E3D668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650" y="3415666"/>
            <a:ext cx="31813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0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2D49E-4D82-F279-9122-1EF5CA12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6A713-D91E-99B9-3C6E-E7C42A03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61982"/>
            <a:ext cx="10058400" cy="2807110"/>
          </a:xfrm>
        </p:spPr>
        <p:txBody>
          <a:bodyPr/>
          <a:lstStyle/>
          <a:p>
            <a:r>
              <a:rPr lang="ko-KR" altLang="en-US" dirty="0"/>
              <a:t>동기화가 되지 않았고</a:t>
            </a:r>
            <a:r>
              <a:rPr lang="en-US" altLang="ko-KR" dirty="0"/>
              <a:t>, balance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으로 나와야 하지만 </a:t>
            </a:r>
            <a:r>
              <a:rPr lang="en-US" altLang="ko-KR" dirty="0"/>
              <a:t>-100000</a:t>
            </a:r>
            <a:r>
              <a:rPr lang="ko-KR" altLang="en-US" dirty="0"/>
              <a:t>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A52C04E-049C-7F6B-97A5-57AED3E210A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61455" y="2179010"/>
            <a:ext cx="11611950" cy="346075"/>
          </a:xfrm>
        </p:spPr>
      </p:pic>
    </p:spTree>
    <p:extLst>
      <p:ext uri="{BB962C8B-B14F-4D97-AF65-F5344CB8AC3E}">
        <p14:creationId xmlns:p14="http://schemas.microsoft.com/office/powerpoint/2010/main" val="152822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39B8EF19-76DC-67D9-5829-108EB6D42C4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E646E3-FF49-2BC1-BD8B-D0C6553B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monitorTest1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92C70-A4C3-31A6-8D2A-C8EC64502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4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ACB4D-274F-5A69-0829-B2FD2269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 코드</a:t>
            </a:r>
          </a:p>
        </p:txBody>
      </p:sp>
      <p:pic>
        <p:nvPicPr>
          <p:cNvPr id="5" name="내용 개체 틀 4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6E54F3EA-0088-0A0F-8FBE-C5B989C1A4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4484" y="2120900"/>
            <a:ext cx="3025327" cy="374819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C119AF1-933B-C77F-EE7C-5AB98B04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r>
              <a:rPr lang="ko-KR" altLang="en-US" dirty="0"/>
              <a:t>기존과 다르게 </a:t>
            </a:r>
            <a:r>
              <a:rPr lang="en-US" altLang="ko-KR" dirty="0"/>
              <a:t>synchronized </a:t>
            </a:r>
            <a:r>
              <a:rPr lang="ko-KR" altLang="en-US" dirty="0"/>
              <a:t>키워드를</a:t>
            </a:r>
            <a:br>
              <a:rPr lang="en-US" altLang="ko-KR" dirty="0"/>
            </a:br>
            <a:r>
              <a:rPr lang="ko-KR" altLang="en-US" dirty="0"/>
              <a:t> 작성했고</a:t>
            </a:r>
            <a:r>
              <a:rPr lang="en-US" altLang="ko-KR" dirty="0"/>
              <a:t>, </a:t>
            </a:r>
            <a:r>
              <a:rPr lang="ko-KR" altLang="en-US" dirty="0"/>
              <a:t>이로 인해 변수의 동기화가</a:t>
            </a:r>
            <a:br>
              <a:rPr lang="en-US" altLang="ko-KR" dirty="0"/>
            </a:br>
            <a:r>
              <a:rPr lang="ko-KR" altLang="en-US" dirty="0"/>
              <a:t> 가능하게 되었다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78B9CB-459A-E1B6-443D-A55B06541839}"/>
              </a:ext>
            </a:extLst>
          </p:cNvPr>
          <p:cNvSpPr/>
          <p:nvPr/>
        </p:nvSpPr>
        <p:spPr>
          <a:xfrm>
            <a:off x="2206304" y="2642532"/>
            <a:ext cx="914400" cy="192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FB2F89-CA56-6312-4E61-BA95475EFF23}"/>
              </a:ext>
            </a:extLst>
          </p:cNvPr>
          <p:cNvSpPr/>
          <p:nvPr/>
        </p:nvSpPr>
        <p:spPr>
          <a:xfrm>
            <a:off x="2206304" y="3830973"/>
            <a:ext cx="914400" cy="192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2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D5910-D3A2-490A-FBB2-0A9E7F4B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D59CA3-76D3-981B-4486-B248AB25C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8643"/>
            <a:ext cx="10058400" cy="3310450"/>
          </a:xfrm>
        </p:spPr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monitorTest0</a:t>
            </a:r>
            <a:r>
              <a:rPr lang="ko-KR" altLang="en-US" dirty="0"/>
              <a:t>의 코드에서 </a:t>
            </a:r>
            <a:r>
              <a:rPr lang="en-US" altLang="ko-KR" dirty="0" err="1"/>
              <a:t>synchoinzed</a:t>
            </a:r>
            <a:r>
              <a:rPr lang="en-US" altLang="ko-KR" dirty="0"/>
              <a:t> </a:t>
            </a:r>
            <a:r>
              <a:rPr lang="ko-KR" altLang="en-US" dirty="0"/>
              <a:t>키워드를 추가하였고</a:t>
            </a:r>
            <a:r>
              <a:rPr lang="en-US" altLang="ko-KR" dirty="0"/>
              <a:t>, balance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출력되었다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61F499D-173B-A094-3699-9E768226835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71912" y="2074805"/>
            <a:ext cx="11648175" cy="374780"/>
          </a:xfrm>
        </p:spPr>
      </p:pic>
    </p:spTree>
    <p:extLst>
      <p:ext uri="{BB962C8B-B14F-4D97-AF65-F5344CB8AC3E}">
        <p14:creationId xmlns:p14="http://schemas.microsoft.com/office/powerpoint/2010/main" val="357372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973EAAA4-6E67-A913-0DE9-639E8CF6AF7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F60526-5CA4-E460-EF18-DB67DE66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monitorTest2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84843-E793-7D02-93A4-C7C7926B8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828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148</TotalTime>
  <Words>199</Words>
  <Application>Microsoft Office PowerPoint</Application>
  <PresentationFormat>와이드스크린</PresentationFormat>
  <Paragraphs>39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Calibri</vt:lpstr>
      <vt:lpstr>Franklin Gothic Book</vt:lpstr>
      <vt:lpstr>1_RetrospectVTI</vt:lpstr>
      <vt:lpstr>운영체제</vt:lpstr>
      <vt:lpstr>과제 내용</vt:lpstr>
      <vt:lpstr>monitorTest0</vt:lpstr>
      <vt:lpstr>소스 코드</vt:lpstr>
      <vt:lpstr>실행결과</vt:lpstr>
      <vt:lpstr>monitorTest1</vt:lpstr>
      <vt:lpstr>소스 코드</vt:lpstr>
      <vt:lpstr>실행결과</vt:lpstr>
      <vt:lpstr>monitorTest2</vt:lpstr>
      <vt:lpstr>소스 코드</vt:lpstr>
      <vt:lpstr>실행결과</vt:lpstr>
      <vt:lpstr>monitorLee0</vt:lpstr>
      <vt:lpstr>프로그램 내용</vt:lpstr>
      <vt:lpstr>소스 코드</vt:lpstr>
      <vt:lpstr>실행결과</vt:lpstr>
      <vt:lpstr>monitorLee1</vt:lpstr>
      <vt:lpstr>소스 코드</vt:lpstr>
      <vt:lpstr>실행결과</vt:lpstr>
      <vt:lpstr>monitorLee2</vt:lpstr>
      <vt:lpstr>소스 코드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89</cp:revision>
  <dcterms:created xsi:type="dcterms:W3CDTF">2023-03-15T16:09:13Z</dcterms:created>
  <dcterms:modified xsi:type="dcterms:W3CDTF">2023-05-07T16:53:39Z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