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2023-05-14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2023-05-14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981796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E6B5C8-523D-DF26-BDE5-CA20F5D632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8365" y="1989511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2023-05-14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40342-5A5E-EEDD-5C30-DD9BB541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Go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소비자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71CDA4-9F06-5CA9-CDCB-E4F36FE8F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669" y="2041411"/>
            <a:ext cx="3574661" cy="4148951"/>
          </a:xfrm>
        </p:spPr>
      </p:pic>
    </p:spTree>
    <p:extLst>
      <p:ext uri="{BB962C8B-B14F-4D97-AF65-F5344CB8AC3E}">
        <p14:creationId xmlns:p14="http://schemas.microsoft.com/office/powerpoint/2010/main" val="302988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3F07-8A91-458D-4D10-87D604B3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프로그램 실행 결과</a:t>
            </a:r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3B47B2D-5484-4C88-4E26-77173F93F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228" y="2108201"/>
            <a:ext cx="8954504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200830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943A3-CCFF-E948-951B-F6B28E42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705463-DC2C-4B7E-BF29-6F99BF49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81" y="2103583"/>
            <a:ext cx="2306157" cy="289726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84DACB-3762-CA01-71D5-CE10A5397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938" y="2103583"/>
            <a:ext cx="2247878" cy="2888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14E119-3C09-E8D9-872E-EB3DB0409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553" y="2094057"/>
            <a:ext cx="2197926" cy="2888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1F0F2C-A410-936B-BE7B-594BE3D3B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479" y="2094056"/>
            <a:ext cx="2281181" cy="28806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6F5B8B-A211-4C09-3630-819F31EAA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660" y="2094055"/>
            <a:ext cx="2206251" cy="28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5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2F835CE-F4DB-0CC3-516D-0A9A743DC7A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F27AE8-BE89-3386-EEA2-DCB2E870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C3D21-C4A7-122F-8E5E-397CBB2DF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1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D2FBC-AB87-3F49-D69D-1F0AA523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과제 내용</a:t>
            </a:r>
          </a:p>
        </p:txBody>
      </p:sp>
      <p:pic>
        <p:nvPicPr>
          <p:cNvPr id="5" name="내용 개체 틀 4" descr="텍스트, 폰트, 대수학, 스크린샷이(가) 표시된 사진&#10;&#10;자동 생성된 설명">
            <a:extLst>
              <a:ext uri="{FF2B5EF4-FFF2-40B4-BE49-F238E27FC236}">
                <a16:creationId xmlns:a16="http://schemas.microsoft.com/office/drawing/2014/main" id="{401302C1-96F6-C307-DB45-CD6C9635C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81638"/>
            <a:ext cx="10058400" cy="2414016"/>
          </a:xfrm>
          <a:noFill/>
        </p:spPr>
      </p:pic>
    </p:spTree>
    <p:extLst>
      <p:ext uri="{BB962C8B-B14F-4D97-AF65-F5344CB8AC3E}">
        <p14:creationId xmlns:p14="http://schemas.microsoft.com/office/powerpoint/2010/main" val="180234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8968F-F3D3-9134-BB0E-1FF1E0C9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57222-570C-3C0A-B1A4-9676F18B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216" y="2108201"/>
            <a:ext cx="4776464" cy="3520204"/>
          </a:xfrm>
        </p:spPr>
        <p:txBody>
          <a:bodyPr>
            <a:normAutofit/>
          </a:bodyPr>
          <a:lstStyle/>
          <a:p>
            <a:r>
              <a:rPr lang="ko-KR" altLang="en-US" dirty="0"/>
              <a:t>인규는 </a:t>
            </a:r>
            <a:r>
              <a:rPr lang="ko-KR" altLang="en-US" dirty="0" err="1"/>
              <a:t>애버랜드의</a:t>
            </a:r>
            <a:r>
              <a:rPr lang="ko-KR" altLang="en-US" dirty="0"/>
              <a:t> 아마존 익스프레스에서 일하게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아마존 익스프레스는 한번에 </a:t>
            </a:r>
            <a:r>
              <a:rPr lang="en-US" altLang="ko-KR" dirty="0"/>
              <a:t>8</a:t>
            </a:r>
            <a:r>
              <a:rPr lang="ko-KR" altLang="en-US" dirty="0"/>
              <a:t>명이 탈 수 있으며</a:t>
            </a:r>
            <a:r>
              <a:rPr lang="en-US" altLang="ko-KR" dirty="0"/>
              <a:t>, </a:t>
            </a:r>
            <a:r>
              <a:rPr lang="ko-KR" altLang="en-US" dirty="0"/>
              <a:t>손님이 많은 상황에서 자동으로 누가 탈지 알려주고</a:t>
            </a:r>
            <a:r>
              <a:rPr lang="en-US" altLang="ko-KR" dirty="0"/>
              <a:t>, </a:t>
            </a:r>
            <a:r>
              <a:rPr lang="ko-KR" altLang="en-US" dirty="0"/>
              <a:t>손님들을 대기시킬 프로그램이 필요했다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프로그램을 만들어보자</a:t>
            </a:r>
            <a:r>
              <a:rPr lang="en-US" altLang="ko-KR" dirty="0"/>
              <a:t>.</a:t>
            </a:r>
          </a:p>
        </p:txBody>
      </p:sp>
      <p:sp>
        <p:nvSpPr>
          <p:cNvPr id="6" name="AutoShape 6" descr="아마존 익스프레스 - 나무위키">
            <a:extLst>
              <a:ext uri="{FF2B5EF4-FFF2-40B4-BE49-F238E27FC236}">
                <a16:creationId xmlns:a16="http://schemas.microsoft.com/office/drawing/2014/main" id="{9DD46DA3-AFA9-DD13-255F-4A9D75A58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아마존·썬더폴스, 에버랜드 급류 어트랙션 본격 운행">
            <a:extLst>
              <a:ext uri="{FF2B5EF4-FFF2-40B4-BE49-F238E27FC236}">
                <a16:creationId xmlns:a16="http://schemas.microsoft.com/office/drawing/2014/main" id="{31374632-B891-3D92-9BC7-049CDE2F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8201"/>
            <a:ext cx="5281936" cy="352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2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4EA34-C0C8-3A17-3C00-335282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- </a:t>
            </a:r>
            <a:r>
              <a:rPr lang="en-US" altLang="ko-KR" dirty="0" err="1"/>
              <a:t>BoundedBuffer</a:t>
            </a:r>
            <a:endParaRPr lang="ko-KR" altLang="en-US" dirty="0"/>
          </a:p>
        </p:txBody>
      </p:sp>
      <p:pic>
        <p:nvPicPr>
          <p:cNvPr id="5" name="내용 개체 틀 4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8133D3E2-5A74-C8F0-F1EF-F4A139C04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800" y="2108201"/>
            <a:ext cx="8311360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18504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32B24-2DD9-ED1E-4BDA-3181EC03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Buffer </a:t>
            </a:r>
            <a:r>
              <a:rPr lang="ko-KR" altLang="en-US" dirty="0"/>
              <a:t>클래스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F6154D-6519-26B1-0EEC-B48C7C414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374" y="2108201"/>
            <a:ext cx="7876211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216715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D376-E75F-60C6-75F3-1C7DEA5E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 코드</a:t>
            </a:r>
            <a:r>
              <a:rPr lang="en-US" altLang="ko-KR" dirty="0"/>
              <a:t> – Buffer</a:t>
            </a:r>
            <a:r>
              <a:rPr lang="ko-KR" altLang="en-US" dirty="0"/>
              <a:t> 버퍼 추가</a:t>
            </a:r>
          </a:p>
        </p:txBody>
      </p:sp>
      <p:pic>
        <p:nvPicPr>
          <p:cNvPr id="7" name="내용 개체 틀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899E2D9-0A0B-15D8-0942-FF7EBB47E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365" y="2108201"/>
            <a:ext cx="6140229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204892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768DE-2AB4-D5B5-2656-0F21BBDB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소스코드 </a:t>
            </a:r>
            <a:r>
              <a:rPr lang="en-US" altLang="ko-KR" dirty="0"/>
              <a:t>– Buffer </a:t>
            </a:r>
            <a:r>
              <a:rPr lang="ko-KR" altLang="en-US" dirty="0"/>
              <a:t>버퍼 삭제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1B6997-24E0-1EFB-C7C8-1EA2F5143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700" y="2108201"/>
            <a:ext cx="7959559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13529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05529-1AFA-ADD7-B39F-9256CF6F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</a:t>
            </a:r>
            <a:r>
              <a:rPr lang="en-US" altLang="ko-KR" dirty="0"/>
              <a:t>– guest </a:t>
            </a:r>
            <a:r>
              <a:rPr lang="ko-KR" altLang="en-US" dirty="0"/>
              <a:t>클래스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3FBB7C-34E4-4389-A857-3C5CD8064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075" y="2108200"/>
            <a:ext cx="3722176" cy="3760788"/>
          </a:xfrm>
        </p:spPr>
      </p:pic>
    </p:spTree>
    <p:extLst>
      <p:ext uri="{BB962C8B-B14F-4D97-AF65-F5344CB8AC3E}">
        <p14:creationId xmlns:p14="http://schemas.microsoft.com/office/powerpoint/2010/main" val="229552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7C438-83D1-095C-F8E1-1E6CB43C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Waiting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생산자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72C248F-8188-BE2F-5562-CF29FE882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402" y="2017443"/>
            <a:ext cx="3649196" cy="4114062"/>
          </a:xfrm>
        </p:spPr>
      </p:pic>
    </p:spTree>
    <p:extLst>
      <p:ext uri="{BB962C8B-B14F-4D97-AF65-F5344CB8AC3E}">
        <p14:creationId xmlns:p14="http://schemas.microsoft.com/office/powerpoint/2010/main" val="17650171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90</TotalTime>
  <Words>91</Words>
  <Application>Microsoft Office PowerPoint</Application>
  <PresentationFormat>와이드스크린</PresentationFormat>
  <Paragraphs>19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Franklin Gothic Book</vt:lpstr>
      <vt:lpstr>1_RetrospectVTI</vt:lpstr>
      <vt:lpstr>운영체제</vt:lpstr>
      <vt:lpstr>과제 내용</vt:lpstr>
      <vt:lpstr>프로그램 설명</vt:lpstr>
      <vt:lpstr>소스 코드 - BoundedBuffer</vt:lpstr>
      <vt:lpstr>소스 코드 – Buffer 클래스 1</vt:lpstr>
      <vt:lpstr>소스 코드 – Buffer 버퍼 추가</vt:lpstr>
      <vt:lpstr>소스코드 – Buffer 버퍼 삭제 </vt:lpstr>
      <vt:lpstr>소스코드 – guest 클래스</vt:lpstr>
      <vt:lpstr>소스 코드 – Waiting 클래스(생산자)</vt:lpstr>
      <vt:lpstr>소스 코드 – Go 클래스(소비자)</vt:lpstr>
      <vt:lpstr>프로그램 실행 결과</vt:lpstr>
      <vt:lpstr>프로그램 실행 결과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61</cp:revision>
  <dcterms:created xsi:type="dcterms:W3CDTF">2023-03-15T16:09:13Z</dcterms:created>
  <dcterms:modified xsi:type="dcterms:W3CDTF">2023-05-14T14:01:20Z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