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302" r:id="rId2"/>
    <p:sldId id="303" r:id="rId3"/>
    <p:sldId id="304" r:id="rId4"/>
    <p:sldId id="305" r:id="rId5"/>
    <p:sldId id="306" r:id="rId6"/>
    <p:sldId id="307" r:id="rId7"/>
    <p:sldId id="312" r:id="rId8"/>
    <p:sldId id="313" r:id="rId9"/>
    <p:sldId id="314" r:id="rId10"/>
    <p:sldId id="315" r:id="rId11"/>
    <p:sldId id="316" r:id="rId12"/>
    <p:sldId id="318" r:id="rId13"/>
    <p:sldId id="317" r:id="rId14"/>
    <p:sldId id="319" r:id="rId15"/>
    <p:sldId id="320" r:id="rId16"/>
    <p:sldId id="321" r:id="rId17"/>
    <p:sldId id="322" r:id="rId18"/>
    <p:sldId id="323" r:id="rId19"/>
  </p:sldIdLst>
  <p:sldSz cx="9144000" cy="5143500" type="screen16x9"/>
  <p:notesSz cx="6858000" cy="9144000"/>
  <p:embeddedFontLst>
    <p:embeddedFont>
      <p:font typeface="Google Sans" panose="020B0600000101010101" charset="0"/>
      <p:regular r:id="rId22"/>
      <p:bold r:id="rId23"/>
      <p:italic r:id="rId24"/>
      <p:boldItalic r:id="rId25"/>
    </p:embeddedFont>
    <p:embeddedFont>
      <p:font typeface="Roboto Mono Light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1529" autoAdjust="0"/>
  </p:normalViewPr>
  <p:slideViewPr>
    <p:cSldViewPr snapToGrid="0">
      <p:cViewPr>
        <p:scale>
          <a:sx n="125" d="100"/>
          <a:sy n="125" d="100"/>
        </p:scale>
        <p:origin x="12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6FD91C-05A2-8477-0E7E-FAECF819A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69346-904A-CA7D-118E-EC230F554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FF80-0466-4172-B18C-87EAFA5F636D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9BE35-2E2F-9F21-274B-2FDDE09F6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7702-9A8B-EA3C-EFFA-30869F635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0433-5C22-4D3C-A7C2-310230C3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8dee1d198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8dee1d198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06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5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2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3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057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3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72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42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5645dc2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5645dc2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79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47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47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0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5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9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54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88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"/>
              <a:buFont typeface="Google Sans"/>
              <a:buNone/>
              <a:defRPr sz="115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/>
              <a:t>실습 과제 </a:t>
            </a:r>
            <a:r>
              <a:rPr lang="en-US" altLang="ko-KR" sz="4400" dirty="0"/>
              <a:t>6-2:</a:t>
            </a:r>
            <a:br>
              <a:rPr lang="en-US" altLang="ko-KR" sz="4400" dirty="0"/>
            </a:br>
            <a:r>
              <a:rPr lang="ko-KR" altLang="en-US" sz="4400" dirty="0"/>
              <a:t>이더넷</a:t>
            </a:r>
            <a:r>
              <a:rPr lang="en-US" altLang="ko-KR" sz="4400" dirty="0"/>
              <a:t>, Wireshark </a:t>
            </a:r>
            <a:r>
              <a:rPr lang="ko-KR" altLang="en-US" sz="4400" dirty="0"/>
              <a:t>실습</a:t>
            </a:r>
            <a:br>
              <a:rPr lang="en-US" altLang="ko-KR" sz="4400" dirty="0"/>
            </a:br>
            <a:r>
              <a:rPr lang="en-US" altLang="ko-KR" sz="2200" dirty="0"/>
              <a:t>20204062 </a:t>
            </a:r>
            <a:r>
              <a:rPr lang="ko-KR" altLang="en-US" sz="2200" dirty="0"/>
              <a:t>이인규</a:t>
            </a:r>
            <a:endParaRPr sz="2200"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70860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컴퓨터에서 보낸 첫번째 </a:t>
            </a:r>
            <a:r>
              <a:rPr lang="en-US" altLang="ko-KR" dirty="0"/>
              <a:t>HTTP GET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86A1DE-CBA7-4FB2-5417-AB304BDC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37959" cy="1544728"/>
          </a:xfrm>
          <a:prstGeom prst="rect">
            <a:avLst/>
          </a:prstGeom>
        </p:spPr>
      </p:pic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3335328"/>
            <a:ext cx="811475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Q4: 2</a:t>
            </a:r>
            <a:r>
              <a:rPr lang="ko-KR" altLang="en-US" dirty="0"/>
              <a:t>바이트 프레임 타입 필드의 </a:t>
            </a:r>
            <a:r>
              <a:rPr lang="en-US" altLang="ko-KR" dirty="0"/>
              <a:t>16</a:t>
            </a:r>
            <a:r>
              <a:rPr lang="ko-KR" altLang="en-US" dirty="0"/>
              <a:t>진수 값은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A4: 0x0800</a:t>
            </a:r>
            <a:endParaRPr lang="ko-KR" altLang="en-US" dirty="0"/>
          </a:p>
        </p:txBody>
      </p:sp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714E8526-F342-0A68-21A3-65DCA858B926}"/>
              </a:ext>
            </a:extLst>
          </p:cNvPr>
          <p:cNvSpPr/>
          <p:nvPr/>
        </p:nvSpPr>
        <p:spPr>
          <a:xfrm>
            <a:off x="578400" y="2350975"/>
            <a:ext cx="1326600" cy="14295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399637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컴퓨터에서 보낸 첫번째 </a:t>
            </a:r>
            <a:r>
              <a:rPr lang="en-US" altLang="ko-KR" dirty="0"/>
              <a:t>HTTP GET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86A1DE-CBA7-4FB2-5417-AB304BDC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37959" cy="1544728"/>
          </a:xfrm>
          <a:prstGeom prst="rect">
            <a:avLst/>
          </a:prstGeom>
        </p:spPr>
      </p:pic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3335328"/>
            <a:ext cx="821508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Q5: </a:t>
            </a:r>
            <a:r>
              <a:rPr lang="ko-KR" altLang="en-US" dirty="0"/>
              <a:t>이더넷 프레임 시작에서 </a:t>
            </a:r>
            <a:r>
              <a:rPr lang="en-US" altLang="ko-KR" dirty="0"/>
              <a:t>“GET”</a:t>
            </a:r>
            <a:r>
              <a:rPr lang="ko-KR" altLang="en-US" dirty="0"/>
              <a:t>의 </a:t>
            </a:r>
            <a:r>
              <a:rPr lang="en-US" altLang="ko-KR" dirty="0"/>
              <a:t>G</a:t>
            </a:r>
            <a:r>
              <a:rPr lang="ko-KR" altLang="en-US" dirty="0"/>
              <a:t>까지의 바이트 수는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A5: 16(</a:t>
            </a:r>
            <a:r>
              <a:rPr lang="ko-KR" altLang="en-US" dirty="0"/>
              <a:t>한 줄에 바이트 수</a:t>
            </a:r>
            <a:r>
              <a:rPr lang="en-US" altLang="ko-KR" dirty="0"/>
              <a:t>) x</a:t>
            </a:r>
            <a:r>
              <a:rPr lang="ko-KR" altLang="en-US" dirty="0"/>
              <a:t> </a:t>
            </a:r>
            <a:r>
              <a:rPr lang="en-US" altLang="ko-KR" dirty="0"/>
              <a:t>3(</a:t>
            </a:r>
            <a:r>
              <a:rPr lang="ko-KR" altLang="en-US" dirty="0"/>
              <a:t>줄 수</a:t>
            </a:r>
            <a:r>
              <a:rPr lang="en-US" altLang="ko-KR" dirty="0"/>
              <a:t>) + 6(47 </a:t>
            </a:r>
            <a:r>
              <a:rPr lang="ko-KR" altLang="en-US" dirty="0"/>
              <a:t>앞의 바이트 수</a:t>
            </a:r>
            <a:r>
              <a:rPr lang="en-US" altLang="ko-KR" dirty="0"/>
              <a:t>) = 54</a:t>
            </a:r>
            <a:r>
              <a:rPr lang="ko-KR" altLang="en-US" dirty="0"/>
              <a:t>바이트</a:t>
            </a:r>
          </a:p>
        </p:txBody>
      </p:sp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714E8526-F342-0A68-21A3-65DCA858B926}"/>
              </a:ext>
            </a:extLst>
          </p:cNvPr>
          <p:cNvSpPr/>
          <p:nvPr/>
        </p:nvSpPr>
        <p:spPr>
          <a:xfrm>
            <a:off x="4204250" y="953975"/>
            <a:ext cx="2825200" cy="14457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5DAC89-B5CD-60FE-C959-43B729863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514601"/>
            <a:ext cx="6420746" cy="743054"/>
          </a:xfrm>
          <a:prstGeom prst="rect">
            <a:avLst/>
          </a:prstGeom>
        </p:spPr>
      </p:pic>
      <p:sp>
        <p:nvSpPr>
          <p:cNvPr id="8" name="Google Shape;305;p48">
            <a:extLst>
              <a:ext uri="{FF2B5EF4-FFF2-40B4-BE49-F238E27FC236}">
                <a16:creationId xmlns:a16="http://schemas.microsoft.com/office/drawing/2014/main" id="{2699A95B-C40F-80BA-E54F-4546438528F4}"/>
              </a:ext>
            </a:extLst>
          </p:cNvPr>
          <p:cNvSpPr/>
          <p:nvPr/>
        </p:nvSpPr>
        <p:spPr>
          <a:xfrm>
            <a:off x="2390690" y="3054661"/>
            <a:ext cx="245830" cy="202587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  <p:sp>
        <p:nvSpPr>
          <p:cNvPr id="10" name="Google Shape;305;p48">
            <a:extLst>
              <a:ext uri="{FF2B5EF4-FFF2-40B4-BE49-F238E27FC236}">
                <a16:creationId xmlns:a16="http://schemas.microsoft.com/office/drawing/2014/main" id="{290F0504-C344-E0BC-264A-6F5D3B3EB508}"/>
              </a:ext>
            </a:extLst>
          </p:cNvPr>
          <p:cNvSpPr/>
          <p:nvPr/>
        </p:nvSpPr>
        <p:spPr>
          <a:xfrm>
            <a:off x="5743490" y="3054661"/>
            <a:ext cx="123910" cy="202587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305420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보낸 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4194300"/>
            <a:ext cx="811475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Time: 3.322033, Length: 1048</a:t>
            </a:r>
            <a:r>
              <a:rPr lang="ko-KR" altLang="en-US" dirty="0"/>
              <a:t>을 가지는 패킷이 </a:t>
            </a:r>
            <a:r>
              <a:rPr lang="en-US" altLang="ko-KR" dirty="0"/>
              <a:t>HTTP GET </a:t>
            </a:r>
            <a:r>
              <a:rPr lang="ko-KR" altLang="en-US" dirty="0"/>
              <a:t>응답 메시지가 포함된 이더넷 프레임임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2DBFD7-FA12-E664-FC5F-285EE1F7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7406640" cy="15447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AAE599-4B97-3BA3-7607-F6830A0DA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493927"/>
            <a:ext cx="6755405" cy="1544726"/>
          </a:xfrm>
          <a:prstGeom prst="rect">
            <a:avLst/>
          </a:prstGeom>
        </p:spPr>
      </p:pic>
      <p:sp>
        <p:nvSpPr>
          <p:cNvPr id="7" name="Google Shape;305;p48">
            <a:extLst>
              <a:ext uri="{FF2B5EF4-FFF2-40B4-BE49-F238E27FC236}">
                <a16:creationId xmlns:a16="http://schemas.microsoft.com/office/drawing/2014/main" id="{35757F0C-7C81-82DE-4655-20237DE82CEB}"/>
              </a:ext>
            </a:extLst>
          </p:cNvPr>
          <p:cNvSpPr/>
          <p:nvPr/>
        </p:nvSpPr>
        <p:spPr>
          <a:xfrm>
            <a:off x="441960" y="2284016"/>
            <a:ext cx="3512668" cy="18306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154294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보낸 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2748588"/>
            <a:ext cx="811475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Q6: </a:t>
            </a:r>
            <a:r>
              <a:rPr lang="ko-KR" altLang="en-US" dirty="0"/>
              <a:t>이더넷 프레임의 출발지 주소는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A6: 70:5d:cc:88:78:2b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83A9A-4269-4FFE-CCAD-2393B2B1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08892"/>
            <a:ext cx="6755405" cy="1544726"/>
          </a:xfrm>
          <a:prstGeom prst="rect">
            <a:avLst/>
          </a:prstGeom>
        </p:spPr>
      </p:pic>
      <p:sp>
        <p:nvSpPr>
          <p:cNvPr id="11" name="Google Shape;305;p48">
            <a:extLst>
              <a:ext uri="{FF2B5EF4-FFF2-40B4-BE49-F238E27FC236}">
                <a16:creationId xmlns:a16="http://schemas.microsoft.com/office/drawing/2014/main" id="{7D8C0AD8-E212-8532-0A94-34DB06900529}"/>
              </a:ext>
            </a:extLst>
          </p:cNvPr>
          <p:cNvSpPr/>
          <p:nvPr/>
        </p:nvSpPr>
        <p:spPr>
          <a:xfrm>
            <a:off x="1298625" y="1008892"/>
            <a:ext cx="2834779" cy="179729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21628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보낸 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2557856"/>
            <a:ext cx="8114750" cy="1028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Q7: </a:t>
            </a:r>
            <a:r>
              <a:rPr lang="ko-KR" altLang="en-US" dirty="0"/>
              <a:t>위 출발지 주소가 본인 컴퓨터 또는 방문한 웹 서버의 이더넷 주소 인가</a:t>
            </a:r>
            <a:r>
              <a:rPr lang="en-US" altLang="ko-KR" dirty="0"/>
              <a:t>? 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    </a:t>
            </a:r>
            <a:r>
              <a:rPr lang="ko-KR" altLang="en-US" dirty="0"/>
              <a:t>둘 다 아니라면 위 출발지 주소의 장치는 무엇인가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A7: </a:t>
            </a:r>
            <a:r>
              <a:rPr lang="ko-KR" altLang="en-US" dirty="0"/>
              <a:t>아니다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 </a:t>
            </a:r>
            <a:r>
              <a:rPr lang="ko-KR" altLang="en-US" dirty="0"/>
              <a:t>주소로 가기 위한 첫번째 홉 라우터의 물리적 주소이다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83A9A-4269-4FFE-CCAD-2393B2B1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55405" cy="1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보낸 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3249626"/>
            <a:ext cx="8114750" cy="1314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Q8: </a:t>
            </a:r>
            <a:r>
              <a:rPr lang="ko-KR" altLang="en-US" dirty="0"/>
              <a:t>이더넷 프레임의 목적지 주소는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주소가 본인의 컴퓨터의 이더넷 주소인가</a:t>
            </a:r>
            <a:r>
              <a:rPr lang="en-US" altLang="ko-KR" dirty="0"/>
              <a:t>? 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A8: 00:d8:61:c7:8d:30,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    </a:t>
            </a:r>
            <a:r>
              <a:rPr lang="ko-KR" altLang="en-US" dirty="0"/>
              <a:t>본인의 컴퓨터의 이더넷 주소이다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83A9A-4269-4FFE-CCAD-2393B2B1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55405" cy="1544726"/>
          </a:xfrm>
          <a:prstGeom prst="rect">
            <a:avLst/>
          </a:prstGeom>
        </p:spPr>
      </p:pic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D681E7D3-A5F6-80FD-9B3F-1C669CDA788E}"/>
              </a:ext>
            </a:extLst>
          </p:cNvPr>
          <p:cNvSpPr/>
          <p:nvPr/>
        </p:nvSpPr>
        <p:spPr>
          <a:xfrm>
            <a:off x="4224705" y="940861"/>
            <a:ext cx="2834779" cy="16339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4010D-0518-D980-82BD-9DCA87BD9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30" y="2219074"/>
            <a:ext cx="3596072" cy="919203"/>
          </a:xfrm>
          <a:prstGeom prst="rect">
            <a:avLst/>
          </a:prstGeom>
        </p:spPr>
      </p:pic>
      <p:sp>
        <p:nvSpPr>
          <p:cNvPr id="6" name="Google Shape;305;p48">
            <a:extLst>
              <a:ext uri="{FF2B5EF4-FFF2-40B4-BE49-F238E27FC236}">
                <a16:creationId xmlns:a16="http://schemas.microsoft.com/office/drawing/2014/main" id="{A57F054E-A05C-8367-5566-C6ABE159D3A7}"/>
              </a:ext>
            </a:extLst>
          </p:cNvPr>
          <p:cNvSpPr/>
          <p:nvPr/>
        </p:nvSpPr>
        <p:spPr>
          <a:xfrm>
            <a:off x="6926580" y="2596233"/>
            <a:ext cx="889000" cy="13264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1886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보낸 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2649575"/>
            <a:ext cx="811475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Q9: 2</a:t>
            </a:r>
            <a:r>
              <a:rPr lang="ko-KR" altLang="en-US" dirty="0"/>
              <a:t>바이트 프레임 타입 필드의 </a:t>
            </a:r>
            <a:r>
              <a:rPr lang="en-US" altLang="ko-KR" dirty="0"/>
              <a:t>16</a:t>
            </a:r>
            <a:r>
              <a:rPr lang="ko-KR" altLang="en-US" dirty="0"/>
              <a:t>진수 값은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A9: 0x0800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83A9A-4269-4FFE-CCAD-2393B2B1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55405" cy="1544726"/>
          </a:xfrm>
          <a:prstGeom prst="rect">
            <a:avLst/>
          </a:prstGeom>
        </p:spPr>
      </p:pic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DAD24DBA-BAB1-BC62-EBE4-0EA0F67E162D}"/>
              </a:ext>
            </a:extLst>
          </p:cNvPr>
          <p:cNvSpPr/>
          <p:nvPr/>
        </p:nvSpPr>
        <p:spPr>
          <a:xfrm>
            <a:off x="582345" y="2339138"/>
            <a:ext cx="1315035" cy="15478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90526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보낸 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3574894"/>
            <a:ext cx="8832300" cy="10419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Q10: </a:t>
            </a:r>
            <a:r>
              <a:rPr lang="ko-KR" altLang="en-US" dirty="0"/>
              <a:t>이더넷 프레임 시작에서 </a:t>
            </a:r>
            <a:r>
              <a:rPr lang="en-US" altLang="ko-KR" dirty="0"/>
              <a:t>“OK”</a:t>
            </a:r>
            <a:r>
              <a:rPr lang="ko-KR" altLang="en-US" dirty="0"/>
              <a:t>의 </a:t>
            </a:r>
            <a:r>
              <a:rPr lang="en-US" altLang="ko-KR" dirty="0"/>
              <a:t>‘O’</a:t>
            </a:r>
            <a:r>
              <a:rPr lang="ko-KR" altLang="en-US" dirty="0"/>
              <a:t>까지의 바이트 수는</a:t>
            </a:r>
            <a:r>
              <a:rPr lang="en-US" altLang="ko-KR" dirty="0"/>
              <a:t>? 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A10: </a:t>
            </a:r>
            <a:r>
              <a:rPr lang="ko-KR" altLang="en-US" dirty="0"/>
              <a:t>이더넷 프레임에선 찾을 수 없었으며</a:t>
            </a:r>
            <a:r>
              <a:rPr lang="en-US" altLang="ko-KR" dirty="0"/>
              <a:t>, IPv4 or IPv6 </a:t>
            </a:r>
            <a:r>
              <a:rPr lang="ko-KR" altLang="en-US" dirty="0"/>
              <a:t>패킷에서 찾을 수 있었다</a:t>
            </a:r>
            <a:r>
              <a:rPr lang="en-US" altLang="ko-KR" dirty="0"/>
              <a:t>.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     </a:t>
            </a:r>
            <a:r>
              <a:rPr lang="ko-KR" altLang="en-US" dirty="0"/>
              <a:t>따라서 정답은 </a:t>
            </a:r>
            <a:r>
              <a:rPr lang="en-US" altLang="ko-KR" dirty="0"/>
              <a:t>13</a:t>
            </a:r>
            <a:r>
              <a:rPr lang="ko-KR" altLang="en-US" dirty="0"/>
              <a:t>바이트이다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B0E84A-2F25-3CF9-F700-4CD81164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47761"/>
              </p:ext>
            </p:extLst>
          </p:nvPr>
        </p:nvGraphicFramePr>
        <p:xfrm>
          <a:off x="6880859" y="1001593"/>
          <a:ext cx="2159414" cy="1152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707">
                  <a:extLst>
                    <a:ext uri="{9D8B030D-6E8A-4147-A177-3AD203B41FA5}">
                      <a16:colId xmlns:a16="http://schemas.microsoft.com/office/drawing/2014/main" val="314257156"/>
                    </a:ext>
                  </a:extLst>
                </a:gridCol>
                <a:gridCol w="1079707">
                  <a:extLst>
                    <a:ext uri="{9D8B030D-6E8A-4147-A177-3AD203B41FA5}">
                      <a16:colId xmlns:a16="http://schemas.microsoft.com/office/drawing/2014/main" val="741939647"/>
                    </a:ext>
                  </a:extLst>
                </a:gridCol>
              </a:tblGrid>
              <a:tr h="28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ASCII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Code Table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08661"/>
                  </a:ext>
                </a:extLst>
              </a:tr>
              <a:tr h="28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Hexadecimal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958908"/>
                  </a:ext>
                </a:extLst>
              </a:tr>
              <a:tr h="28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4f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10942"/>
                  </a:ext>
                </a:extLst>
              </a:tr>
              <a:tr h="28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5112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522ED85-A05D-A0E0-279C-12C550DF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7" y="2206675"/>
            <a:ext cx="6458851" cy="1152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616E89-A97D-0D39-A25E-1109C03F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49200"/>
            <a:ext cx="646837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"/>
          <p:cNvSpPr txBox="1"/>
          <p:nvPr/>
        </p:nvSpPr>
        <p:spPr>
          <a:xfrm>
            <a:off x="1198125" y="2040750"/>
            <a:ext cx="67479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rgbClr val="D93025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endParaRPr sz="5700" dirty="0">
              <a:solidFill>
                <a:srgbClr val="D930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8529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2050"/>
            <a:ext cx="79242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홈페이지</a:t>
            </a:r>
            <a:r>
              <a:rPr lang="en-US" altLang="ko-KR" b="1" dirty="0"/>
              <a:t>: </a:t>
            </a:r>
            <a:r>
              <a:rPr lang="ko-KR" altLang="en-US" b="1" dirty="0"/>
              <a:t>컴퓨터공학과 집행부 홈페이지</a:t>
            </a:r>
            <a:endParaRPr b="1" dirty="0"/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8BD9B848-3E81-C74A-B8A8-5FF8CE94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77750"/>
            <a:ext cx="6159500" cy="3295816"/>
          </a:xfrm>
          <a:prstGeom prst="rect">
            <a:avLst/>
          </a:prstGeom>
        </p:spPr>
      </p:pic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207000" y="2682750"/>
            <a:ext cx="3892550" cy="7557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IP: 220.69.209.126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Url: 220.69.209.126:443/main/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46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2050"/>
            <a:ext cx="79242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컴퓨터에서 보낸 첫번째 </a:t>
            </a:r>
            <a:r>
              <a:rPr lang="en-US" altLang="ko-KR" dirty="0"/>
              <a:t>HTTP GET </a:t>
            </a:r>
            <a:r>
              <a:rPr lang="ko-KR" altLang="en-US" dirty="0"/>
              <a:t>메시지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7378700" cy="161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첫번째 </a:t>
            </a:r>
            <a:r>
              <a:rPr lang="en-US" altLang="ko-KR" dirty="0"/>
              <a:t>HTTP GET </a:t>
            </a:r>
            <a:r>
              <a:rPr lang="ko-KR" altLang="en-US" dirty="0"/>
              <a:t>패킷은 </a:t>
            </a:r>
            <a:r>
              <a:rPr lang="en-US" altLang="ko-KR" dirty="0"/>
              <a:t>Time: 3.315793, Length: 988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3CE464-94B9-C74B-652E-135B0D9A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77750"/>
            <a:ext cx="7378700" cy="1749550"/>
          </a:xfrm>
          <a:prstGeom prst="rect">
            <a:avLst/>
          </a:prstGeom>
        </p:spPr>
      </p:pic>
      <p:sp>
        <p:nvSpPr>
          <p:cNvPr id="4" name="Google Shape;305;p48">
            <a:extLst>
              <a:ext uri="{FF2B5EF4-FFF2-40B4-BE49-F238E27FC236}">
                <a16:creationId xmlns:a16="http://schemas.microsoft.com/office/drawing/2014/main" id="{0C20B067-F6A0-2CD6-8448-4D45875132B9}"/>
              </a:ext>
            </a:extLst>
          </p:cNvPr>
          <p:cNvSpPr/>
          <p:nvPr/>
        </p:nvSpPr>
        <p:spPr>
          <a:xfrm>
            <a:off x="463550" y="2349500"/>
            <a:ext cx="4000499" cy="1778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371227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2050"/>
            <a:ext cx="79242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서버에서 보낸 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메시지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2628900"/>
            <a:ext cx="7416250" cy="161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ko-KR" altLang="en-US" dirty="0"/>
              <a:t>첫번째 </a:t>
            </a:r>
            <a:r>
              <a:rPr lang="en-US" altLang="ko-KR" dirty="0"/>
              <a:t>HTTP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r>
              <a:rPr lang="ko-KR" altLang="en-US" dirty="0"/>
              <a:t>패킷은 </a:t>
            </a:r>
            <a:r>
              <a:rPr lang="en-US" altLang="ko-KR" dirty="0"/>
              <a:t>Time: 3.322033, Length: 1048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A8BF9-5C91-36CB-13B0-AA621524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77750"/>
            <a:ext cx="7213600" cy="1794000"/>
          </a:xfrm>
          <a:prstGeom prst="rect">
            <a:avLst/>
          </a:prstGeom>
        </p:spPr>
      </p:pic>
      <p:sp>
        <p:nvSpPr>
          <p:cNvPr id="6" name="Google Shape;305;p48">
            <a:extLst>
              <a:ext uri="{FF2B5EF4-FFF2-40B4-BE49-F238E27FC236}">
                <a16:creationId xmlns:a16="http://schemas.microsoft.com/office/drawing/2014/main" id="{6ACAA908-B63A-BD82-B030-A0AC47A143DB}"/>
              </a:ext>
            </a:extLst>
          </p:cNvPr>
          <p:cNvSpPr/>
          <p:nvPr/>
        </p:nvSpPr>
        <p:spPr>
          <a:xfrm>
            <a:off x="457200" y="2374900"/>
            <a:ext cx="4203700" cy="1778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24995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2050"/>
            <a:ext cx="79242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IPv4 </a:t>
            </a:r>
            <a:r>
              <a:rPr lang="ko-KR" altLang="en-US" b="1" dirty="0"/>
              <a:t>및 </a:t>
            </a:r>
            <a:r>
              <a:rPr lang="en-US" altLang="ko-KR" b="1" dirty="0"/>
              <a:t>IPv6 </a:t>
            </a:r>
            <a:r>
              <a:rPr lang="ko-KR" altLang="en-US" b="1" dirty="0"/>
              <a:t>체크박스 </a:t>
            </a:r>
            <a:r>
              <a:rPr lang="ko-KR" altLang="en-US" dirty="0"/>
              <a:t>해</a:t>
            </a:r>
            <a:r>
              <a:rPr lang="ko-KR" altLang="en-US" b="1" dirty="0"/>
              <a:t>제</a:t>
            </a:r>
            <a:endParaRPr b="1" dirty="0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4E8C8D5-F1C7-ABB4-51A5-52C194D4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77750"/>
            <a:ext cx="4864037" cy="3649974"/>
          </a:xfrm>
          <a:prstGeom prst="rect">
            <a:avLst/>
          </a:prstGeom>
        </p:spPr>
      </p:pic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782037" y="1704037"/>
            <a:ext cx="3847613" cy="47401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Analyze -&gt; Enabled Protocols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05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컴퓨터에서 보낸 첫번째 </a:t>
            </a:r>
            <a:r>
              <a:rPr lang="en-US" altLang="ko-KR" dirty="0"/>
              <a:t>HTTP GET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AA418-730C-9F90-5A3C-41CC1886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7816300" cy="182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86A1DE-CBA7-4FB2-5417-AB304BDC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776925"/>
            <a:ext cx="6737959" cy="1544728"/>
          </a:xfrm>
          <a:prstGeom prst="rect">
            <a:avLst/>
          </a:prstGeom>
        </p:spPr>
      </p:pic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4356050"/>
            <a:ext cx="811475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Time: 3.315793, Length: 988</a:t>
            </a:r>
            <a:r>
              <a:rPr lang="ko-KR" altLang="en-US" dirty="0"/>
              <a:t>을 가지는 패킷이 </a:t>
            </a:r>
            <a:r>
              <a:rPr lang="en-US" altLang="ko-KR" dirty="0"/>
              <a:t>HTTP GET </a:t>
            </a:r>
            <a:r>
              <a:rPr lang="ko-KR" altLang="en-US" dirty="0"/>
              <a:t>메시지가 포함된 이더넷 프레임임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305;p48">
            <a:extLst>
              <a:ext uri="{FF2B5EF4-FFF2-40B4-BE49-F238E27FC236}">
                <a16:creationId xmlns:a16="http://schemas.microsoft.com/office/drawing/2014/main" id="{77DC057D-703A-EC05-2785-53FE91A360EB}"/>
              </a:ext>
            </a:extLst>
          </p:cNvPr>
          <p:cNvSpPr/>
          <p:nvPr/>
        </p:nvSpPr>
        <p:spPr>
          <a:xfrm>
            <a:off x="311700" y="2584450"/>
            <a:ext cx="3853900" cy="1778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358301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컴퓨터에서 보낸 첫번째 </a:t>
            </a:r>
            <a:r>
              <a:rPr lang="en-US" altLang="ko-KR" dirty="0"/>
              <a:t>HTTP GET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86A1DE-CBA7-4FB2-5417-AB304BDC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37959" cy="1544728"/>
          </a:xfrm>
          <a:prstGeom prst="rect">
            <a:avLst/>
          </a:prstGeom>
        </p:spPr>
      </p:pic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3335328"/>
            <a:ext cx="811475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Q1: </a:t>
            </a:r>
            <a:r>
              <a:rPr lang="ko-KR" altLang="en-US" dirty="0"/>
              <a:t>본인의 컴퓨터의 </a:t>
            </a:r>
            <a:r>
              <a:rPr lang="en-US" altLang="ko-KR" dirty="0"/>
              <a:t>48</a:t>
            </a:r>
            <a:r>
              <a:rPr lang="ko-KR" altLang="en-US" dirty="0"/>
              <a:t>비트 이더넷 주소는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A1: 00:d8:61:c7:8d:30</a:t>
            </a:r>
            <a:endParaRPr lang="ko-KR" altLang="en-US" dirty="0"/>
          </a:p>
        </p:txBody>
      </p:sp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714E8526-F342-0A68-21A3-65DCA858B926}"/>
              </a:ext>
            </a:extLst>
          </p:cNvPr>
          <p:cNvSpPr/>
          <p:nvPr/>
        </p:nvSpPr>
        <p:spPr>
          <a:xfrm>
            <a:off x="1283250" y="953975"/>
            <a:ext cx="2825200" cy="14457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A08988-F43B-C5D3-691B-8419FEF7E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2272414"/>
            <a:ext cx="3596072" cy="919203"/>
          </a:xfrm>
          <a:prstGeom prst="rect">
            <a:avLst/>
          </a:prstGeom>
        </p:spPr>
      </p:pic>
      <p:sp>
        <p:nvSpPr>
          <p:cNvPr id="8" name="Google Shape;305;p48">
            <a:extLst>
              <a:ext uri="{FF2B5EF4-FFF2-40B4-BE49-F238E27FC236}">
                <a16:creationId xmlns:a16="http://schemas.microsoft.com/office/drawing/2014/main" id="{5DA338FE-8DEB-044E-FBF2-B326AF43C241}"/>
              </a:ext>
            </a:extLst>
          </p:cNvPr>
          <p:cNvSpPr/>
          <p:nvPr/>
        </p:nvSpPr>
        <p:spPr>
          <a:xfrm>
            <a:off x="6972300" y="2649573"/>
            <a:ext cx="889000" cy="13264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144475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컴퓨터에서 보낸 첫번째 </a:t>
            </a:r>
            <a:r>
              <a:rPr lang="en-US" altLang="ko-KR" dirty="0"/>
              <a:t>HTTP GET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86A1DE-CBA7-4FB2-5417-AB304BDC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37959" cy="1544728"/>
          </a:xfrm>
          <a:prstGeom prst="rect">
            <a:avLst/>
          </a:prstGeom>
        </p:spPr>
      </p:pic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3335328"/>
            <a:ext cx="8114750" cy="755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Q2: </a:t>
            </a:r>
            <a:r>
              <a:rPr lang="ko-KR" altLang="en-US" dirty="0"/>
              <a:t>이더넷 프레임에서 </a:t>
            </a:r>
            <a:r>
              <a:rPr lang="en-US" altLang="ko-KR" dirty="0"/>
              <a:t>48</a:t>
            </a:r>
            <a:r>
              <a:rPr lang="ko-KR" altLang="en-US" dirty="0"/>
              <a:t>비트 목적지 주소는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A2: 70:5d:cc:88:78:2b</a:t>
            </a:r>
            <a:endParaRPr lang="ko-KR" altLang="en-US" dirty="0"/>
          </a:p>
        </p:txBody>
      </p:sp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714E8526-F342-0A68-21A3-65DCA858B926}"/>
              </a:ext>
            </a:extLst>
          </p:cNvPr>
          <p:cNvSpPr/>
          <p:nvPr/>
        </p:nvSpPr>
        <p:spPr>
          <a:xfrm>
            <a:off x="4204250" y="953975"/>
            <a:ext cx="2825200" cy="14457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70927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93500"/>
            <a:ext cx="793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컴퓨터에서 보낸 첫번째 </a:t>
            </a:r>
            <a:r>
              <a:rPr lang="en-US" altLang="ko-KR" dirty="0"/>
              <a:t>HTTP GET </a:t>
            </a:r>
            <a:r>
              <a:rPr lang="ko-KR" altLang="en-US" dirty="0"/>
              <a:t>메시지가</a:t>
            </a:r>
            <a:r>
              <a:rPr lang="en-US" altLang="ko-KR" dirty="0"/>
              <a:t> </a:t>
            </a:r>
            <a:r>
              <a:rPr lang="ko-KR" altLang="en-US" dirty="0"/>
              <a:t>포함된 이더넷 프레임 분석</a:t>
            </a:r>
            <a:endParaRPr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86A1DE-CBA7-4FB2-5417-AB304BDC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9200"/>
            <a:ext cx="6737959" cy="1544728"/>
          </a:xfrm>
          <a:prstGeom prst="rect">
            <a:avLst/>
          </a:prstGeom>
        </p:spPr>
      </p:pic>
      <p:sp>
        <p:nvSpPr>
          <p:cNvPr id="2" name="Google Shape;218;p35">
            <a:extLst>
              <a:ext uri="{FF2B5EF4-FFF2-40B4-BE49-F238E27FC236}">
                <a16:creationId xmlns:a16="http://schemas.microsoft.com/office/drawing/2014/main" id="{4B518321-118C-1A19-DA66-4BD258C1040B}"/>
              </a:ext>
            </a:extLst>
          </p:cNvPr>
          <p:cNvSpPr txBox="1">
            <a:spLocks/>
          </p:cNvSpPr>
          <p:nvPr/>
        </p:nvSpPr>
        <p:spPr>
          <a:xfrm>
            <a:off x="311700" y="3335328"/>
            <a:ext cx="8114750" cy="10398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27000" indent="0">
              <a:buFont typeface="Roboto Mono Light"/>
              <a:buNone/>
            </a:pPr>
            <a:r>
              <a:rPr lang="en-US" altLang="ko-KR" dirty="0"/>
              <a:t>Q3: </a:t>
            </a:r>
            <a:r>
              <a:rPr lang="ko-KR" altLang="en-US" dirty="0"/>
              <a:t>위 목적지 주소가 본인 방문한 웹 서버의 이더넷 주소인가</a:t>
            </a:r>
            <a:r>
              <a:rPr lang="en-US" altLang="ko-KR" dirty="0"/>
              <a:t>?, </a:t>
            </a:r>
            <a:r>
              <a:rPr lang="ko-KR" altLang="en-US" dirty="0"/>
              <a:t>웹 서버가 </a:t>
            </a:r>
            <a:endParaRPr lang="en-US" altLang="ko-KR" dirty="0"/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    </a:t>
            </a:r>
            <a:r>
              <a:rPr lang="ko-KR" altLang="en-US" dirty="0"/>
              <a:t>아니라면</a:t>
            </a:r>
            <a:r>
              <a:rPr lang="en-US" altLang="ko-KR" dirty="0"/>
              <a:t> </a:t>
            </a:r>
            <a:r>
              <a:rPr lang="ko-KR" altLang="en-US" dirty="0"/>
              <a:t>위 목적지 주소의 장치는 무엇인가</a:t>
            </a:r>
            <a:r>
              <a:rPr lang="en-US" altLang="ko-KR" dirty="0"/>
              <a:t>?</a:t>
            </a:r>
          </a:p>
          <a:p>
            <a:pPr marL="127000" indent="0">
              <a:buFont typeface="Roboto Mono Light"/>
              <a:buNone/>
            </a:pPr>
            <a:r>
              <a:rPr lang="en-US" altLang="ko-KR" dirty="0"/>
              <a:t>A3: </a:t>
            </a:r>
            <a:r>
              <a:rPr lang="ko-KR" altLang="en-US" dirty="0"/>
              <a:t>아니다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en-US" altLang="ko-KR" dirty="0"/>
              <a:t> </a:t>
            </a:r>
            <a:r>
              <a:rPr lang="ko-KR" altLang="en-US" dirty="0"/>
              <a:t>주소로 가기 위한 첫번째 홉 라우터의 물리적 주소이다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74393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508</Words>
  <Application>Microsoft Office PowerPoint</Application>
  <PresentationFormat>화면 슬라이드 쇼(16:9)</PresentationFormat>
  <Paragraphs>58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Google Sans</vt:lpstr>
      <vt:lpstr>Roboto Mono Light</vt:lpstr>
      <vt:lpstr>Arial</vt:lpstr>
      <vt:lpstr>DevFest 2021</vt:lpstr>
      <vt:lpstr>실습 과제 6-2: 이더넷, Wireshark 실습 20204062 이인규</vt:lpstr>
      <vt:lpstr>홈페이지: 컴퓨터공학과 집행부 홈페이지</vt:lpstr>
      <vt:lpstr>본인의 컴퓨터에서 보낸 첫번째 HTTP GET 메시지</vt:lpstr>
      <vt:lpstr>서버에서 보낸 첫번째 HTTP 응답 메시지</vt:lpstr>
      <vt:lpstr>IPv4 및 IPv6 체크박스 해제</vt:lpstr>
      <vt:lpstr>본인의 컴퓨터에서 보낸 첫번째 HTTP GET 메시지가 포함된 이더넷 프레임 분석</vt:lpstr>
      <vt:lpstr>본인의 컴퓨터에서 보낸 첫번째 HTTP GET 메시지가 포함된 이더넷 프레임 분석</vt:lpstr>
      <vt:lpstr>본인의 컴퓨터에서 보낸 첫번째 HTTP GET 메시지가 포함된 이더넷 프레임 분석</vt:lpstr>
      <vt:lpstr>본인의 컴퓨터에서 보낸 첫번째 HTTP GET 메시지가 포함된 이더넷 프레임 분석</vt:lpstr>
      <vt:lpstr>본인의 컴퓨터에서 보낸 첫번째 HTTP GET 메시지가 포함된 이더넷 프레임 분석</vt:lpstr>
      <vt:lpstr>본인의 컴퓨터에서 보낸 첫번째 HTTP GET 메시지가 포함된 이더넷 프레임 분석</vt:lpstr>
      <vt:lpstr>서버에서 보낸 첫번째 HTTP 응답 메시지가 포함된 이더넷 프레임 분석</vt:lpstr>
      <vt:lpstr>서버에서 보낸 첫번째 HTTP 응답 메시지가 포함된 이더넷 프레임 분석</vt:lpstr>
      <vt:lpstr>서버에서 보낸 첫번째 HTTP 응답 메시지가 포함된 이더넷 프레임 분석</vt:lpstr>
      <vt:lpstr>서버에서 보낸 첫번째 HTTP 응답 메시지가 포함된 이더넷 프레임 분석</vt:lpstr>
      <vt:lpstr>서버에서 보낸 첫번째 HTTP 응답 메시지가 포함된 이더넷 프레임 분석</vt:lpstr>
      <vt:lpstr>서버에서 보낸 첫번째 HTTP 응답 메시지가 포함된 이더넷 프레임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Gyu Lee</dc:creator>
  <cp:lastModifiedBy>In Gyu Lee</cp:lastModifiedBy>
  <cp:revision>136</cp:revision>
  <dcterms:modified xsi:type="dcterms:W3CDTF">2023-12-09T17:53:53Z</dcterms:modified>
</cp:coreProperties>
</file>