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4"/>
  </p:notesMasterIdLst>
  <p:handoutMasterIdLst>
    <p:handoutMasterId r:id="rId25"/>
  </p:handoutMasterIdLst>
  <p:sldIdLst>
    <p:sldId id="302" r:id="rId2"/>
    <p:sldId id="303" r:id="rId3"/>
    <p:sldId id="304" r:id="rId4"/>
    <p:sldId id="306" r:id="rId5"/>
    <p:sldId id="307" r:id="rId6"/>
    <p:sldId id="308" r:id="rId7"/>
    <p:sldId id="309" r:id="rId8"/>
    <p:sldId id="310" r:id="rId9"/>
    <p:sldId id="305" r:id="rId10"/>
    <p:sldId id="311" r:id="rId11"/>
    <p:sldId id="312" r:id="rId12"/>
    <p:sldId id="313" r:id="rId13"/>
    <p:sldId id="323" r:id="rId14"/>
    <p:sldId id="314" r:id="rId15"/>
    <p:sldId id="315" r:id="rId16"/>
    <p:sldId id="316" r:id="rId17"/>
    <p:sldId id="317" r:id="rId18"/>
    <p:sldId id="318" r:id="rId19"/>
    <p:sldId id="320" r:id="rId20"/>
    <p:sldId id="319" r:id="rId21"/>
    <p:sldId id="321" r:id="rId22"/>
    <p:sldId id="322" r:id="rId23"/>
  </p:sldIdLst>
  <p:sldSz cx="9144000" cy="5143500" type="screen16x9"/>
  <p:notesSz cx="6858000" cy="9144000"/>
  <p:embeddedFontLst>
    <p:embeddedFont>
      <p:font typeface="Google Sans" panose="020B0600000101010101" charset="0"/>
      <p:regular r:id="rId26"/>
      <p:bold r:id="rId27"/>
      <p:italic r:id="rId28"/>
      <p:boldItalic r:id="rId29"/>
    </p:embeddedFont>
    <p:embeddedFont>
      <p:font typeface="Roboto Mono Light" panose="00000009000000000000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7" autoAdjust="0"/>
    <p:restoredTop sz="94471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C6FD91C-05A2-8477-0E7E-FAECF819A6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B69346-904A-CA7D-118E-EC230F554B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3FF80-0466-4172-B18C-87EAFA5F636D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F9BE35-2E2F-9F21-274B-2FDDE09F66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67702-9A8B-EA3C-EFFA-30869F635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60433-5C22-4D3C-A7C2-310230C3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94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8dee1d198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8dee1d198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401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89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883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346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011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135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536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727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089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8dee1d198_1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8dee1d198_1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845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7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250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553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771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5645dc21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5645dc21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24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795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70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05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45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601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30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58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3">
            <a:alphaModFix/>
          </a:blip>
          <a:srcRect l="-985" r="-1621"/>
          <a:stretch/>
        </p:blipFill>
        <p:spPr>
          <a:xfrm>
            <a:off x="431700" y="950075"/>
            <a:ext cx="3203425" cy="2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8305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Google Sans"/>
              <a:buNone/>
              <a:defRPr sz="115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Yellow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3">
            <a:alphaModFix/>
          </a:blip>
          <a:srcRect l="-985" r="-1621"/>
          <a:stretch/>
        </p:blipFill>
        <p:spPr>
          <a:xfrm>
            <a:off x="431700" y="950075"/>
            <a:ext cx="3203425" cy="2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8292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9900"/>
              </a:buClr>
              <a:buSzPts val="1150"/>
              <a:buFont typeface="Google Sans"/>
              <a:buNone/>
              <a:defRPr sz="1150">
                <a:solidFill>
                  <a:srgbClr val="F299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ne Column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2">
            <a:alphaModFix/>
          </a:blip>
          <a:srcRect l="-1606" t="-14022" r="-9172" b="-14035"/>
          <a:stretch/>
        </p:blipFill>
        <p:spPr>
          <a:xfrm>
            <a:off x="357200" y="4625525"/>
            <a:ext cx="2590776" cy="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age List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06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2">
            <a:alphaModFix/>
          </a:blip>
          <a:srcRect l="-1606" t="-14022" r="-9172" b="-14035"/>
          <a:stretch/>
        </p:blipFill>
        <p:spPr>
          <a:xfrm>
            <a:off x="357200" y="4625525"/>
            <a:ext cx="2590776" cy="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/>
          </a:blip>
          <a:srcRect l="-1606" t="-14022" r="-9172" b="-14035"/>
          <a:stretch/>
        </p:blipFill>
        <p:spPr>
          <a:xfrm>
            <a:off x="357200" y="4625525"/>
            <a:ext cx="2590776" cy="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Light"/>
              <a:buChar char="●"/>
              <a:defRPr sz="1800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62" r:id="rId3"/>
    <p:sldLayoutId id="2147483663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gif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강화학습 </a:t>
            </a:r>
            <a:r>
              <a:rPr lang="en-US" altLang="ko-KR" dirty="0"/>
              <a:t>9-2 </a:t>
            </a:r>
            <a:r>
              <a:rPr lang="ko-KR" altLang="en-US" dirty="0"/>
              <a:t>과제</a:t>
            </a:r>
            <a:br>
              <a:rPr lang="en-US" altLang="ko-KR" dirty="0"/>
            </a:br>
            <a:r>
              <a:rPr lang="en-US" altLang="ko-KR" sz="2000" dirty="0"/>
              <a:t>20204062 </a:t>
            </a:r>
            <a:r>
              <a:rPr lang="ko-KR" altLang="en-US" sz="2000" dirty="0"/>
              <a:t>이인규</a:t>
            </a:r>
            <a:endParaRPr sz="2000" dirty="0"/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1"/>
          </p:nvPr>
        </p:nvSpPr>
        <p:spPr>
          <a:xfrm>
            <a:off x="8305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 err="1"/>
              <a:t>SoonChunHyang</a:t>
            </a:r>
            <a:r>
              <a:rPr lang="en-US" altLang="ko-KR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321281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28695"/>
            <a:ext cx="697514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REINFORCE </a:t>
            </a:r>
            <a:r>
              <a:rPr lang="ko-KR" altLang="en-US" b="1" dirty="0"/>
              <a:t>클래스 코드 </a:t>
            </a:r>
            <a:r>
              <a:rPr lang="en-US" altLang="ko-KR" b="1" dirty="0"/>
              <a:t>–</a:t>
            </a:r>
            <a:r>
              <a:rPr lang="en-US" altLang="ko-KR" b="1" dirty="0" err="1"/>
              <a:t>optimize_model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897877" y="1361246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Bullet one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Bullet two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Bullet three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Bullet four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Bullet five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693D29-038E-84B3-89AD-138D6467E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784395"/>
            <a:ext cx="696374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8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28695"/>
            <a:ext cx="697514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REINFORCE </a:t>
            </a:r>
            <a:r>
              <a:rPr lang="ko-KR" altLang="en-US" b="1" dirty="0"/>
              <a:t>클래스 코드 </a:t>
            </a:r>
            <a:r>
              <a:rPr lang="en-US" altLang="ko-KR" b="1" dirty="0"/>
              <a:t>– </a:t>
            </a:r>
            <a:r>
              <a:rPr lang="en-US" altLang="ko-KR" b="1" dirty="0" err="1"/>
              <a:t>interaction_step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897877" y="1361246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Bullet one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Bullet two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Bullet three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Bullet four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Bullet five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2ED46F-E9BA-9437-5B24-34565F60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784395"/>
            <a:ext cx="754485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9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28695"/>
            <a:ext cx="697514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REINFORCE </a:t>
            </a:r>
            <a:r>
              <a:rPr lang="ko-KR" altLang="en-US" b="1" dirty="0"/>
              <a:t>클래스 코드 </a:t>
            </a:r>
            <a:r>
              <a:rPr lang="en-US" altLang="ko-KR" b="1" dirty="0"/>
              <a:t>- train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3C8427-67A2-3E28-23B0-99D909DE4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784395"/>
            <a:ext cx="6248908" cy="410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78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28695"/>
            <a:ext cx="697514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REINFORCE </a:t>
            </a:r>
            <a:r>
              <a:rPr lang="ko-KR" altLang="en-US" b="1" dirty="0"/>
              <a:t>클래스 코드 </a:t>
            </a:r>
            <a:r>
              <a:rPr lang="en-US" altLang="ko-KR" b="1" dirty="0"/>
              <a:t>- train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897877" y="1361246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Bullet one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Bullet two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Bullet three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Bullet four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Bullet five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39AAE3-3292-3DD2-86C3-BB5C4372A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784395"/>
            <a:ext cx="6611273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8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28695"/>
            <a:ext cx="697514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REINFORCE </a:t>
            </a:r>
            <a:r>
              <a:rPr lang="ko-KR" altLang="en-US" b="1" dirty="0"/>
              <a:t>클래스 코드 </a:t>
            </a:r>
            <a:r>
              <a:rPr lang="en-US" altLang="ko-KR" b="1" dirty="0"/>
              <a:t>- evaluate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AF6D9D-5CC3-1D6C-8226-6CFA161B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784395"/>
            <a:ext cx="5582429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28695"/>
            <a:ext cx="697514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REINFORCE </a:t>
            </a:r>
            <a:r>
              <a:rPr lang="ko-KR" altLang="en-US" b="1" dirty="0"/>
              <a:t>클래스 코드 </a:t>
            </a:r>
            <a:r>
              <a:rPr lang="en-US" altLang="ko-KR" b="1" dirty="0"/>
              <a:t>– </a:t>
            </a:r>
            <a:r>
              <a:rPr lang="en-US" altLang="ko-KR" dirty="0" err="1"/>
              <a:t>render_after_train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2BD462-F8DE-81FC-B27D-E57DF17C2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784395"/>
            <a:ext cx="4553585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8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28695"/>
            <a:ext cx="697514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메인 실행 코드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897877" y="1361246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Bullet one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Bullet two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Bullet three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Bullet four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Bullet five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730D54-B926-F1BE-F0D7-87B1A89F7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784395"/>
            <a:ext cx="7740650" cy="355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28695"/>
            <a:ext cx="697514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코드 실행 결과</a:t>
            </a:r>
            <a:endParaRPr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A45C95-37AB-0B54-0808-90E55B44C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0"/>
            <a:ext cx="28860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ABBFA3-F037-C386-ABD1-29FCF7922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06756"/>
              </p:ext>
            </p:extLst>
          </p:nvPr>
        </p:nvGraphicFramePr>
        <p:xfrm>
          <a:off x="311698" y="813090"/>
          <a:ext cx="5723340" cy="3697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890">
                  <a:extLst>
                    <a:ext uri="{9D8B030D-6E8A-4147-A177-3AD203B41FA5}">
                      <a16:colId xmlns:a16="http://schemas.microsoft.com/office/drawing/2014/main" val="927656709"/>
                    </a:ext>
                  </a:extLst>
                </a:gridCol>
                <a:gridCol w="953890">
                  <a:extLst>
                    <a:ext uri="{9D8B030D-6E8A-4147-A177-3AD203B41FA5}">
                      <a16:colId xmlns:a16="http://schemas.microsoft.com/office/drawing/2014/main" val="3856418312"/>
                    </a:ext>
                  </a:extLst>
                </a:gridCol>
                <a:gridCol w="953890">
                  <a:extLst>
                    <a:ext uri="{9D8B030D-6E8A-4147-A177-3AD203B41FA5}">
                      <a16:colId xmlns:a16="http://schemas.microsoft.com/office/drawing/2014/main" val="1633077354"/>
                    </a:ext>
                  </a:extLst>
                </a:gridCol>
                <a:gridCol w="953890">
                  <a:extLst>
                    <a:ext uri="{9D8B030D-6E8A-4147-A177-3AD203B41FA5}">
                      <a16:colId xmlns:a16="http://schemas.microsoft.com/office/drawing/2014/main" val="358499236"/>
                    </a:ext>
                  </a:extLst>
                </a:gridCol>
                <a:gridCol w="953890">
                  <a:extLst>
                    <a:ext uri="{9D8B030D-6E8A-4147-A177-3AD203B41FA5}">
                      <a16:colId xmlns:a16="http://schemas.microsoft.com/office/drawing/2014/main" val="1289706116"/>
                    </a:ext>
                  </a:extLst>
                </a:gridCol>
                <a:gridCol w="953890">
                  <a:extLst>
                    <a:ext uri="{9D8B030D-6E8A-4147-A177-3AD203B41FA5}">
                      <a16:colId xmlns:a16="http://schemas.microsoft.com/office/drawing/2014/main" val="3689866754"/>
                    </a:ext>
                  </a:extLst>
                </a:gridCol>
              </a:tblGrid>
              <a:tr h="475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시드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89120"/>
                  </a:ext>
                </a:extLst>
              </a:tr>
              <a:tr h="107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소요시간</a:t>
                      </a:r>
                      <a:r>
                        <a:rPr lang="en-US" altLang="ko-KR" dirty="0"/>
                        <a:t>(s)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434912"/>
                  </a:ext>
                </a:extLst>
              </a:tr>
              <a:tr h="107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종료 에피소드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2168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1192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1688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1126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41234"/>
                  </a:ext>
                </a:extLst>
              </a:tr>
              <a:tr h="107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종료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보상 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목표 보상 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목표 보상 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목표 보상 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목표 보상 달성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02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09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991126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/>
              <a:t>임의의 환경</a:t>
            </a:r>
            <a:br>
              <a:rPr lang="en-US" altLang="ko-KR" sz="4400" dirty="0"/>
            </a:br>
            <a:r>
              <a:rPr lang="en-US" altLang="ko-KR" sz="4000" dirty="0" err="1"/>
              <a:t>Acrobot</a:t>
            </a:r>
            <a:br>
              <a:rPr lang="en-US" altLang="ko-KR" sz="4000" dirty="0"/>
            </a:br>
            <a:r>
              <a:rPr lang="en-US" altLang="ko-KR" sz="4000" dirty="0"/>
              <a:t>(Classic Control environment)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1"/>
          </p:nvPr>
        </p:nvSpPr>
        <p:spPr>
          <a:xfrm>
            <a:off x="8292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altLang="ko-KR" dirty="0" err="1"/>
              <a:t>SoonChunHyang</a:t>
            </a:r>
            <a:r>
              <a:rPr lang="en-US" altLang="ko-KR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462719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28695"/>
            <a:ext cx="697514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Acrobot</a:t>
            </a:r>
            <a:r>
              <a:rPr lang="en-US" altLang="ko-KR" dirty="0"/>
              <a:t> </a:t>
            </a:r>
            <a:r>
              <a:rPr lang="ko-KR" altLang="en-US" dirty="0"/>
              <a:t>환경 설명</a:t>
            </a:r>
            <a:endParaRPr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96051D-A4B9-F1D6-B6E2-F13C3AA4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4" y="781944"/>
            <a:ext cx="2559050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B5419B-3150-0C67-307F-AA10D94EE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207" y="824931"/>
            <a:ext cx="2653953" cy="12466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2A3646-4D77-A3B9-FDC6-DD0643A11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963" y="817447"/>
            <a:ext cx="3196037" cy="1005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EE3DEF-93FD-34ED-3BFF-DA7154A38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963" y="1871081"/>
            <a:ext cx="3196037" cy="14013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D1A723-8E27-BA35-63D5-317A4AFCF2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7550" y="3430653"/>
            <a:ext cx="5340750" cy="8879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910E71-47F9-A4BF-EEA0-DA47E14D37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7550" y="4401744"/>
            <a:ext cx="5539740" cy="59523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6DFC0F-CD8F-3816-536D-1E035E91955B}"/>
              </a:ext>
            </a:extLst>
          </p:cNvPr>
          <p:cNvSpPr/>
          <p:nvPr/>
        </p:nvSpPr>
        <p:spPr>
          <a:xfrm>
            <a:off x="4269022" y="863143"/>
            <a:ext cx="653174" cy="2458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FC43B8-8131-5F9C-5157-A0470BA4E2FA}"/>
              </a:ext>
            </a:extLst>
          </p:cNvPr>
          <p:cNvSpPr/>
          <p:nvPr/>
        </p:nvSpPr>
        <p:spPr>
          <a:xfrm>
            <a:off x="5947962" y="824930"/>
            <a:ext cx="3196037" cy="9983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BADCF8-6881-CE81-CD95-416D85B1D605}"/>
              </a:ext>
            </a:extLst>
          </p:cNvPr>
          <p:cNvSpPr/>
          <p:nvPr/>
        </p:nvSpPr>
        <p:spPr>
          <a:xfrm>
            <a:off x="4269022" y="1142453"/>
            <a:ext cx="354859" cy="1805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049967-0A49-E66C-B071-26D40537863A}"/>
              </a:ext>
            </a:extLst>
          </p:cNvPr>
          <p:cNvSpPr/>
          <p:nvPr/>
        </p:nvSpPr>
        <p:spPr>
          <a:xfrm>
            <a:off x="5947962" y="1882184"/>
            <a:ext cx="3196037" cy="13902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6E7782-8DAA-E656-8E6D-602551FE54E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922196" y="986048"/>
            <a:ext cx="1025766" cy="33803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99699E5-00DC-2554-4CA3-E70B59D54697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623881" y="1232708"/>
            <a:ext cx="1324081" cy="134459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EB366D-BDA7-52D4-2910-5112D72F90C4}"/>
              </a:ext>
            </a:extLst>
          </p:cNvPr>
          <p:cNvSpPr/>
          <p:nvPr/>
        </p:nvSpPr>
        <p:spPr>
          <a:xfrm>
            <a:off x="4269022" y="3936372"/>
            <a:ext cx="1166578" cy="1805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01942C-CF01-DD56-F731-0EBB73C2E072}"/>
              </a:ext>
            </a:extLst>
          </p:cNvPr>
          <p:cNvSpPr/>
          <p:nvPr/>
        </p:nvSpPr>
        <p:spPr>
          <a:xfrm>
            <a:off x="4421422" y="1294853"/>
            <a:ext cx="354859" cy="1805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29F074-F692-F34B-EBF3-14921094F4A1}"/>
              </a:ext>
            </a:extLst>
          </p:cNvPr>
          <p:cNvSpPr/>
          <p:nvPr/>
        </p:nvSpPr>
        <p:spPr>
          <a:xfrm>
            <a:off x="6065520" y="3936372"/>
            <a:ext cx="1630680" cy="1805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A230F8-16B6-E2A6-F358-01477C577D2E}"/>
              </a:ext>
            </a:extLst>
          </p:cNvPr>
          <p:cNvSpPr/>
          <p:nvPr/>
        </p:nvSpPr>
        <p:spPr>
          <a:xfrm>
            <a:off x="3254844" y="4109802"/>
            <a:ext cx="1014178" cy="1805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318074-929B-5234-D21F-7A74673A08B6}"/>
              </a:ext>
            </a:extLst>
          </p:cNvPr>
          <p:cNvSpPr/>
          <p:nvPr/>
        </p:nvSpPr>
        <p:spPr>
          <a:xfrm>
            <a:off x="3685732" y="4788951"/>
            <a:ext cx="2613467" cy="1805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5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28695"/>
            <a:ext cx="77052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종속성 라이브러리 추가 코드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5198154" y="784395"/>
            <a:ext cx="3187088" cy="1991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필요한 라이브러리를 추가합니다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45F3BF-749F-AE84-2E48-F6B73B91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784395"/>
            <a:ext cx="479174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57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28695"/>
            <a:ext cx="697514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소스코드 수정 부분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252108" y="784395"/>
            <a:ext cx="5174342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 err="1"/>
              <a:t>env_name</a:t>
            </a:r>
            <a:r>
              <a:rPr lang="en-US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Acrobot-v1</a:t>
            </a:r>
            <a:r>
              <a:rPr lang="ko-KR" altLang="en-US" dirty="0"/>
              <a:t>으로 지정</a:t>
            </a:r>
            <a:r>
              <a:rPr lang="en-US" altLang="ko-KR" dirty="0"/>
              <a:t>, </a:t>
            </a:r>
            <a:r>
              <a:rPr lang="en-US" altLang="ko-KR" dirty="0" err="1"/>
              <a:t>max_episodes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500, goal_mean_100_reward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으로 지정합니다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6F737A-FD6B-5EBE-01D7-E1F17DE17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784395"/>
            <a:ext cx="2667372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11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28695"/>
            <a:ext cx="697514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실행 결과</a:t>
            </a:r>
            <a:endParaRPr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EA369D-BA35-308F-80E2-66998EA65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673" y="0"/>
            <a:ext cx="28860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A0C1546-2D56-5E8D-ED70-8A8C1E284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76531"/>
              </p:ext>
            </p:extLst>
          </p:nvPr>
        </p:nvGraphicFramePr>
        <p:xfrm>
          <a:off x="311698" y="813090"/>
          <a:ext cx="5723340" cy="3697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890">
                  <a:extLst>
                    <a:ext uri="{9D8B030D-6E8A-4147-A177-3AD203B41FA5}">
                      <a16:colId xmlns:a16="http://schemas.microsoft.com/office/drawing/2014/main" val="927656709"/>
                    </a:ext>
                  </a:extLst>
                </a:gridCol>
                <a:gridCol w="953890">
                  <a:extLst>
                    <a:ext uri="{9D8B030D-6E8A-4147-A177-3AD203B41FA5}">
                      <a16:colId xmlns:a16="http://schemas.microsoft.com/office/drawing/2014/main" val="3856418312"/>
                    </a:ext>
                  </a:extLst>
                </a:gridCol>
                <a:gridCol w="953890">
                  <a:extLst>
                    <a:ext uri="{9D8B030D-6E8A-4147-A177-3AD203B41FA5}">
                      <a16:colId xmlns:a16="http://schemas.microsoft.com/office/drawing/2014/main" val="1633077354"/>
                    </a:ext>
                  </a:extLst>
                </a:gridCol>
                <a:gridCol w="953890">
                  <a:extLst>
                    <a:ext uri="{9D8B030D-6E8A-4147-A177-3AD203B41FA5}">
                      <a16:colId xmlns:a16="http://schemas.microsoft.com/office/drawing/2014/main" val="358499236"/>
                    </a:ext>
                  </a:extLst>
                </a:gridCol>
                <a:gridCol w="953890">
                  <a:extLst>
                    <a:ext uri="{9D8B030D-6E8A-4147-A177-3AD203B41FA5}">
                      <a16:colId xmlns:a16="http://schemas.microsoft.com/office/drawing/2014/main" val="1289706116"/>
                    </a:ext>
                  </a:extLst>
                </a:gridCol>
                <a:gridCol w="953890">
                  <a:extLst>
                    <a:ext uri="{9D8B030D-6E8A-4147-A177-3AD203B41FA5}">
                      <a16:colId xmlns:a16="http://schemas.microsoft.com/office/drawing/2014/main" val="3689866754"/>
                    </a:ext>
                  </a:extLst>
                </a:gridCol>
              </a:tblGrid>
              <a:tr h="475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시드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89120"/>
                  </a:ext>
                </a:extLst>
              </a:tr>
              <a:tr h="107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소요시간</a:t>
                      </a:r>
                      <a:r>
                        <a:rPr lang="en-US" altLang="ko-KR" dirty="0"/>
                        <a:t>(s)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434912"/>
                  </a:ext>
                </a:extLst>
              </a:tr>
              <a:tr h="107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종료 에피소드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4996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41234"/>
                  </a:ext>
                </a:extLst>
              </a:tr>
              <a:tr h="107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종료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에피소드 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에피소드 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에피소드 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에피소드 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에피소드 달성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02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51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/>
        </p:nvSpPr>
        <p:spPr>
          <a:xfrm>
            <a:off x="1198125" y="2040750"/>
            <a:ext cx="67479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D93025"/>
                </a:solidFill>
                <a:latin typeface="Google Sans"/>
                <a:ea typeface="Google Sans"/>
                <a:cs typeface="Google Sans"/>
                <a:sym typeface="Google Sans"/>
              </a:rPr>
              <a:t>Thank you</a:t>
            </a:r>
            <a:endParaRPr sz="5700" dirty="0">
              <a:solidFill>
                <a:srgbClr val="D9302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6718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28695"/>
            <a:ext cx="646478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FCDAP </a:t>
            </a:r>
            <a:r>
              <a:rPr lang="ko-KR" altLang="en-US" b="1" dirty="0"/>
              <a:t>클래스 코드 </a:t>
            </a:r>
            <a:r>
              <a:rPr lang="en-US" altLang="ko-KR" b="1" dirty="0"/>
              <a:t>- </a:t>
            </a:r>
            <a:r>
              <a:rPr lang="en-US" altLang="ko-KR" b="1" dirty="0" err="1"/>
              <a:t>init</a:t>
            </a:r>
            <a:endParaRPr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FF757C-1F3D-0289-5E1E-F93B2162C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784395"/>
            <a:ext cx="6464784" cy="38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8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28695"/>
            <a:ext cx="646478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FCDAP </a:t>
            </a:r>
            <a:r>
              <a:rPr lang="ko-KR" altLang="en-US" b="1" dirty="0"/>
              <a:t>클래스 코드 </a:t>
            </a:r>
            <a:r>
              <a:rPr lang="en-US" altLang="ko-KR" b="1" dirty="0"/>
              <a:t>- _format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A1C461-628B-8AAF-3F63-7286B057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784395"/>
            <a:ext cx="7668695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2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28695"/>
            <a:ext cx="646478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FCDAP </a:t>
            </a:r>
            <a:r>
              <a:rPr lang="ko-KR" altLang="en-US" b="1" dirty="0"/>
              <a:t>클래스 코드 </a:t>
            </a:r>
            <a:r>
              <a:rPr lang="en-US" altLang="ko-KR" b="1" dirty="0"/>
              <a:t>- forward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5F07BA-3551-7CF6-DD30-10FB2CE55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784395"/>
            <a:ext cx="5353797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0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28695"/>
            <a:ext cx="646478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FCDAP </a:t>
            </a:r>
            <a:r>
              <a:rPr lang="ko-KR" altLang="en-US" b="1" dirty="0"/>
              <a:t>클래스 코드 </a:t>
            </a:r>
            <a:r>
              <a:rPr lang="en-US" altLang="ko-KR" b="1" dirty="0"/>
              <a:t>– </a:t>
            </a:r>
            <a:r>
              <a:rPr lang="en-US" altLang="ko-KR" b="1" dirty="0" err="1"/>
              <a:t>full_pass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62529B-0A34-40B1-E1DF-8BB4BA2C0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784395"/>
            <a:ext cx="632548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0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28695"/>
            <a:ext cx="646478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FCDAP </a:t>
            </a:r>
            <a:r>
              <a:rPr lang="ko-KR" altLang="en-US" b="1" dirty="0"/>
              <a:t>클래스 코드 </a:t>
            </a:r>
            <a:r>
              <a:rPr lang="en-US" altLang="ko-KR" b="1" dirty="0"/>
              <a:t>– </a:t>
            </a:r>
            <a:r>
              <a:rPr lang="en-US" altLang="ko-KR" b="1" dirty="0" err="1"/>
              <a:t>select_action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821B94-2947-D152-1D1B-1C207D3AC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784395"/>
            <a:ext cx="4277322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5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28695"/>
            <a:ext cx="6904263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FCDAP </a:t>
            </a:r>
            <a:r>
              <a:rPr lang="ko-KR" altLang="en-US" b="1" dirty="0"/>
              <a:t>클래스 코드 </a:t>
            </a:r>
            <a:r>
              <a:rPr lang="en-US" altLang="ko-KR" b="1" dirty="0"/>
              <a:t>– </a:t>
            </a:r>
            <a:r>
              <a:rPr lang="en-US" altLang="ko-KR" b="1" dirty="0" err="1"/>
              <a:t>select_greedy_action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7A53EB-CF8E-4E49-946D-D43E6DE5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784395"/>
            <a:ext cx="5306165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1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28695"/>
            <a:ext cx="697514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REINFORCE </a:t>
            </a:r>
            <a:r>
              <a:rPr lang="ko-KR" altLang="en-US" b="1" dirty="0"/>
              <a:t>클래스 코드 </a:t>
            </a:r>
            <a:r>
              <a:rPr lang="en-US" altLang="ko-KR" b="1" dirty="0"/>
              <a:t>- </a:t>
            </a:r>
            <a:r>
              <a:rPr lang="en-US" altLang="ko-KR" b="1" dirty="0" err="1"/>
              <a:t>init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699" y="1924050"/>
            <a:ext cx="8347878" cy="2616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REINFORCE </a:t>
            </a:r>
            <a:r>
              <a:rPr lang="ko-KR" altLang="en-US" dirty="0"/>
              <a:t>방식인 에이전트 클래스를 선언합니다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69653B-417D-0E08-FE9F-16105ADE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784395"/>
            <a:ext cx="6325483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18542"/>
      </p:ext>
    </p:extLst>
  </p:cSld>
  <p:clrMapOvr>
    <a:masterClrMapping/>
  </p:clrMapOvr>
</p:sld>
</file>

<file path=ppt/theme/theme1.xml><?xml version="1.0" encoding="utf-8"?>
<a:theme xmlns:a="http://schemas.openxmlformats.org/drawingml/2006/main" name="DevFest 202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EA4335"/>
      </a:accent2>
      <a:accent3>
        <a:srgbClr val="FBBC04"/>
      </a:accent3>
      <a:accent4>
        <a:srgbClr val="34A853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276</Words>
  <Application>Microsoft Office PowerPoint</Application>
  <PresentationFormat>화면 슬라이드 쇼(16:9)</PresentationFormat>
  <Paragraphs>95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Google Sans</vt:lpstr>
      <vt:lpstr>Arial</vt:lpstr>
      <vt:lpstr>Roboto Mono Light</vt:lpstr>
      <vt:lpstr>DevFest 2021</vt:lpstr>
      <vt:lpstr>강화학습 9-2 과제 20204062 이인규</vt:lpstr>
      <vt:lpstr>종속성 라이브러리 추가 코드</vt:lpstr>
      <vt:lpstr>FCDAP 클래스 코드 - init</vt:lpstr>
      <vt:lpstr>FCDAP 클래스 코드 - _format</vt:lpstr>
      <vt:lpstr>FCDAP 클래스 코드 - forward</vt:lpstr>
      <vt:lpstr>FCDAP 클래스 코드 – full_pass</vt:lpstr>
      <vt:lpstr>FCDAP 클래스 코드 – select_action</vt:lpstr>
      <vt:lpstr>FCDAP 클래스 코드 – select_greedy_action</vt:lpstr>
      <vt:lpstr>REINFORCE 클래스 코드 - init</vt:lpstr>
      <vt:lpstr>REINFORCE 클래스 코드 –optimize_model</vt:lpstr>
      <vt:lpstr>REINFORCE 클래스 코드 – interaction_step</vt:lpstr>
      <vt:lpstr>REINFORCE 클래스 코드 - train</vt:lpstr>
      <vt:lpstr>REINFORCE 클래스 코드 - train</vt:lpstr>
      <vt:lpstr>REINFORCE 클래스 코드 - evaluate</vt:lpstr>
      <vt:lpstr>REINFORCE 클래스 코드 – render_after_train</vt:lpstr>
      <vt:lpstr>메인 실행 코드</vt:lpstr>
      <vt:lpstr>코드 실행 결과</vt:lpstr>
      <vt:lpstr>임의의 환경 Acrobot (Classic Control environment)</vt:lpstr>
      <vt:lpstr>Acrobot 환경 설명</vt:lpstr>
      <vt:lpstr>소스코드 수정 부분</vt:lpstr>
      <vt:lpstr>실행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 Gyu Lee</dc:creator>
  <cp:lastModifiedBy>In Gyu Lee</cp:lastModifiedBy>
  <cp:revision>82</cp:revision>
  <dcterms:modified xsi:type="dcterms:W3CDTF">2023-11-28T14:30:13Z</dcterms:modified>
</cp:coreProperties>
</file>