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302" r:id="rId2"/>
    <p:sldId id="304" r:id="rId3"/>
    <p:sldId id="307" r:id="rId4"/>
    <p:sldId id="309" r:id="rId5"/>
    <p:sldId id="305" r:id="rId6"/>
    <p:sldId id="310" r:id="rId7"/>
    <p:sldId id="306" r:id="rId8"/>
    <p:sldId id="311" r:id="rId9"/>
    <p:sldId id="312" r:id="rId10"/>
  </p:sldIdLst>
  <p:sldSz cx="9144000" cy="5143500" type="screen16x9"/>
  <p:notesSz cx="6858000" cy="9144000"/>
  <p:embeddedFontLst>
    <p:embeddedFont>
      <p:font typeface="Google Sans" panose="020B0600000101010101" charset="0"/>
      <p:regular r:id="rId13"/>
      <p:bold r:id="rId14"/>
      <p:italic r:id="rId15"/>
      <p:boldItalic r:id="rId16"/>
    </p:embeddedFont>
    <p:embeddedFont>
      <p:font typeface="Roboto Mono Light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9882" autoAdjust="0"/>
  </p:normalViewPr>
  <p:slideViewPr>
    <p:cSldViewPr snapToGrid="0">
      <p:cViewPr varScale="1">
        <p:scale>
          <a:sx n="135" d="100"/>
          <a:sy n="135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4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8dee1d198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8dee1d198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0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1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03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8dee1d198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8dee1d198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35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5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8dee1d198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8dee1d198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43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2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645dc21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645dc21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1A853"/>
              </a:buClr>
              <a:buSzPts val="1150"/>
              <a:buFont typeface="Google Sans"/>
              <a:buNone/>
              <a:defRPr sz="1150">
                <a:solidFill>
                  <a:srgbClr val="31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Yellow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9900"/>
              </a:buClr>
              <a:buSzPts val="1150"/>
              <a:buFont typeface="Google Sans"/>
              <a:buNone/>
              <a:defRPr sz="1150">
                <a:solidFill>
                  <a:srgbClr val="F299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"/>
              <a:buFont typeface="Google Sans"/>
              <a:buNone/>
              <a:defRPr sz="115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62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/>
              <a:t>퍼셉트론</a:t>
            </a:r>
            <a:r>
              <a:rPr lang="ko-KR" altLang="en-US" sz="4400" dirty="0"/>
              <a:t> 실습과제</a:t>
            </a:r>
            <a:br>
              <a:rPr lang="en-US" altLang="ko-KR" sz="4400" dirty="0"/>
            </a:br>
            <a:r>
              <a:rPr lang="en-US" altLang="ko-KR" sz="2000" dirty="0"/>
              <a:t>20204062 </a:t>
            </a:r>
            <a:r>
              <a:rPr lang="ko-KR" altLang="en-US" sz="2000" dirty="0"/>
              <a:t>이인규</a:t>
            </a:r>
            <a:endParaRPr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6629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355</a:t>
            </a:r>
            <a:r>
              <a:rPr lang="ko-KR" altLang="en-US" sz="3200" dirty="0"/>
              <a:t>페이지 </a:t>
            </a:r>
            <a:r>
              <a:rPr lang="en-US" altLang="ko-KR" sz="3200" dirty="0"/>
              <a:t>Lab(</a:t>
            </a:r>
            <a:r>
              <a:rPr lang="ko-KR" altLang="en-US" sz="3200" dirty="0"/>
              <a:t>신장</a:t>
            </a:r>
            <a:r>
              <a:rPr lang="en-US" altLang="ko-KR" sz="3200" dirty="0"/>
              <a:t>+</a:t>
            </a:r>
            <a:r>
              <a:rPr lang="ko-KR" altLang="en-US" sz="3200" dirty="0"/>
              <a:t>체중</a:t>
            </a:r>
            <a:r>
              <a:rPr lang="en-US" altLang="ko-KR" sz="3200" dirty="0"/>
              <a:t>=&gt;</a:t>
            </a:r>
            <a:r>
              <a:rPr lang="ko-KR" altLang="en-US" sz="3200" dirty="0"/>
              <a:t>성별예측</a:t>
            </a:r>
            <a:r>
              <a:rPr lang="en-US" altLang="ko-KR" sz="3200" dirty="0"/>
              <a:t>) </a:t>
            </a:r>
            <a:r>
              <a:rPr lang="ko-KR" altLang="en-US" sz="3200" dirty="0"/>
              <a:t>실습</a:t>
            </a:r>
            <a:endParaRPr sz="3200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1679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32965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Source Code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139419" y="755699"/>
            <a:ext cx="4763576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/>
              <a:t>몸무게 소스 코드는 다음과 같으며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입력 데이터는 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출력 데이터는 남자</a:t>
            </a:r>
            <a:r>
              <a:rPr lang="en-US" altLang="ko-KR" dirty="0"/>
              <a:t>(0), </a:t>
            </a:r>
            <a:r>
              <a:rPr lang="ko-KR" altLang="en-US" dirty="0"/>
              <a:t>여자</a:t>
            </a:r>
            <a:r>
              <a:rPr lang="en-US" altLang="ko-KR" dirty="0"/>
              <a:t>(1)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ko-KR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/>
              <a:t>남자와 여자 데이터를 색으로 구분했을 때</a:t>
            </a:r>
            <a:r>
              <a:rPr lang="en-US" altLang="ko-KR" dirty="0"/>
              <a:t>, </a:t>
            </a:r>
            <a:r>
              <a:rPr lang="ko-KR" altLang="en-US" dirty="0"/>
              <a:t>눈으로 나뉘어지는 모습을 볼 수 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3ECB4-DB48-88E5-2F60-6A3BFE87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5" y="755699"/>
            <a:ext cx="3345900" cy="42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25877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Result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41170" y="7557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 err="1"/>
              <a:t>퍼셉트론</a:t>
            </a:r>
            <a:r>
              <a:rPr lang="ko-KR" altLang="en-US" dirty="0"/>
              <a:t> 모듈로 학습 결과 정확도는 </a:t>
            </a:r>
            <a:r>
              <a:rPr lang="en-US" altLang="ko-KR" dirty="0"/>
              <a:t>100%</a:t>
            </a:r>
            <a:r>
              <a:rPr lang="ko-KR" altLang="en-US" dirty="0"/>
              <a:t>가 나왔으며</a:t>
            </a:r>
            <a:r>
              <a:rPr lang="en-US" altLang="ko-KR" dirty="0"/>
              <a:t>, weight</a:t>
            </a:r>
            <a:r>
              <a:rPr lang="ko-KR" altLang="en-US" dirty="0"/>
              <a:t>는 </a:t>
            </a:r>
            <a:r>
              <a:rPr lang="en-US" altLang="ko-KR" dirty="0"/>
              <a:t>[-59., 160.]</a:t>
            </a:r>
            <a:br>
              <a:rPr lang="en-US" altLang="ko-KR" dirty="0"/>
            </a:br>
            <a:r>
              <a:rPr lang="en-US" altLang="ko-KR" dirty="0"/>
              <a:t>bias</a:t>
            </a:r>
            <a:r>
              <a:rPr lang="ko-KR" altLang="en-US" dirty="0"/>
              <a:t>는 </a:t>
            </a:r>
            <a:r>
              <a:rPr lang="en-US" altLang="ko-KR" dirty="0"/>
              <a:t>[-1]</a:t>
            </a:r>
            <a:r>
              <a:rPr lang="ko-KR" altLang="en-US" dirty="0"/>
              <a:t>가 나왔습니다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0DAEC-C6A9-AE9B-4550-87CB50F7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7" y="755700"/>
            <a:ext cx="435353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아이리스 데이터로 </a:t>
            </a:r>
            <a:r>
              <a:rPr lang="ko-KR" altLang="en-US" sz="4400" dirty="0" err="1"/>
              <a:t>퍼셉트론</a:t>
            </a:r>
            <a:r>
              <a:rPr lang="ko-KR" altLang="en-US" sz="4400" dirty="0"/>
              <a:t> 모듈 적용 실습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377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32965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Source Code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572000" y="755700"/>
            <a:ext cx="418214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/>
              <a:t>아이리스 데이터를 불러온 후 </a:t>
            </a:r>
            <a:r>
              <a:rPr lang="ko-KR" altLang="en-US" dirty="0" err="1"/>
              <a:t>퍼셉트론</a:t>
            </a:r>
            <a:r>
              <a:rPr lang="ko-KR" altLang="en-US" dirty="0"/>
              <a:t> 모듈을 적용해보았습니다</a:t>
            </a:r>
            <a:r>
              <a:rPr lang="en-US" altLang="ko-KR" dirty="0"/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 err="1"/>
              <a:t>퍼셉트론</a:t>
            </a:r>
            <a:r>
              <a:rPr lang="ko-KR" altLang="en-US" dirty="0"/>
              <a:t> 모듈 적용 후 정확도 </a:t>
            </a:r>
            <a:r>
              <a:rPr lang="en-US" altLang="ko-KR" dirty="0"/>
              <a:t>48%</a:t>
            </a:r>
            <a:r>
              <a:rPr lang="ko-KR" altLang="en-US" dirty="0"/>
              <a:t>로 낮은 수치를 보였습니다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4301BF-7284-D02C-4995-A38F412F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5" y="755700"/>
            <a:ext cx="325800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8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아이리스 데이터로 딥러닝 모듈 적용 실습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29379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32965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Source Code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6422854" y="755700"/>
            <a:ext cx="272114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모델로 학습해본 결과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ko-KR" altLang="en-US" dirty="0" err="1"/>
              <a:t>뉴럴과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의 </a:t>
            </a:r>
            <a:r>
              <a:rPr lang="en-US" altLang="ko-KR" dirty="0"/>
              <a:t>epoch</a:t>
            </a:r>
            <a:r>
              <a:rPr lang="ko-KR" altLang="en-US" dirty="0"/>
              <a:t>를 가진 모델이 가장 높은 정확도를 보였다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0EBAE-EA4D-BA79-E838-C1B2BD09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5" y="755700"/>
            <a:ext cx="6089890" cy="41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74557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150</Words>
  <Application>Microsoft Office PowerPoint</Application>
  <PresentationFormat>화면 슬라이드 쇼(16:9)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Google Sans</vt:lpstr>
      <vt:lpstr>Arial</vt:lpstr>
      <vt:lpstr>Roboto Mono Light</vt:lpstr>
      <vt:lpstr>DevFest 2021</vt:lpstr>
      <vt:lpstr>퍼셉트론 실습과제 20204062 이인규</vt:lpstr>
      <vt:lpstr>355페이지 Lab(신장+체중=&gt;성별예측) 실습</vt:lpstr>
      <vt:lpstr>Source Code</vt:lpstr>
      <vt:lpstr>Result</vt:lpstr>
      <vt:lpstr>아이리스 데이터로 퍼셉트론 모듈 적용 실습</vt:lpstr>
      <vt:lpstr>Source Code</vt:lpstr>
      <vt:lpstr>아이리스 데이터로 딥러닝 모듈 적용 실습</vt:lpstr>
      <vt:lpstr>Source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61</cp:revision>
  <dcterms:modified xsi:type="dcterms:W3CDTF">2023-11-25T08:54:18Z</dcterms:modified>
</cp:coreProperties>
</file>