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05" d="100"/>
          <a:sy n="105" d="100"/>
        </p:scale>
        <p:origin x="120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클린코드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파이썬</a:t>
            </a:r>
            <a:br>
              <a:rPr lang="en-US" altLang="ko-KR" dirty="0"/>
            </a:br>
            <a:r>
              <a:rPr lang="en-US" altLang="ko-KR" dirty="0"/>
              <a:t>part.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23.01.29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세로 간격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; </a:t>
            </a:r>
            <a:r>
              <a:rPr lang="ko-KR" altLang="en-US" dirty="0"/>
              <a:t>으로 한 행을 여러 문으로 </a:t>
            </a:r>
            <a:br>
              <a:rPr lang="en-US" altLang="ko-KR" dirty="0"/>
            </a:br>
            <a:r>
              <a:rPr lang="ko-KR" altLang="en-US" dirty="0"/>
              <a:t>분리할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689D1-B776-4E63-8E17-6DDFCC8C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726531"/>
            <a:ext cx="4743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PEP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에서는 </a:t>
            </a:r>
            <a:r>
              <a:rPr lang="ko-KR" altLang="en-US" dirty="0" err="1"/>
              <a:t>모듈당</a:t>
            </a:r>
            <a:r>
              <a:rPr lang="ko-KR" altLang="en-US" dirty="0"/>
              <a:t> 하나의 </a:t>
            </a:r>
            <a:r>
              <a:rPr lang="en-US" altLang="ko-KR" dirty="0"/>
              <a:t>import </a:t>
            </a:r>
            <a:r>
              <a:rPr lang="ko-KR" altLang="en-US" dirty="0"/>
              <a:t>문을</a:t>
            </a:r>
            <a:br>
              <a:rPr lang="en-US" altLang="ko-KR" dirty="0"/>
            </a:br>
            <a:r>
              <a:rPr lang="ko-KR" altLang="en-US" dirty="0"/>
              <a:t>사용하는 것을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모듈의 추가 또는 제거의 여부를 시각적으로 확인하기 수월하기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순서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표준 라이브러리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서드</a:t>
            </a:r>
            <a:r>
              <a:rPr lang="ko-KR" altLang="en-US" dirty="0"/>
              <a:t> 파티 라이브러리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로컬 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F67A7-0F87-AC5D-263A-27094DD8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82" y="3688556"/>
            <a:ext cx="3276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DF9D-325A-DD81-FA6C-4038DDE3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</a:t>
            </a:r>
            <a:r>
              <a:rPr lang="ko-KR" altLang="en-US" dirty="0" err="1"/>
              <a:t>포메터</a:t>
            </a:r>
            <a:r>
              <a:rPr lang="en-US" altLang="ko-KR" dirty="0"/>
              <a:t>,</a:t>
            </a:r>
            <a:r>
              <a:rPr lang="ko-KR" altLang="en-US" dirty="0"/>
              <a:t> 블랙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F979-EFEB-CD4C-397D-652E7F87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PEP 8</a:t>
            </a:r>
            <a:r>
              <a:rPr lang="ko-KR" altLang="en-US" dirty="0"/>
              <a:t>을 기반으로 자동으로 코드를 </a:t>
            </a:r>
            <a:r>
              <a:rPr lang="ko-KR" altLang="en-US" dirty="0" err="1"/>
              <a:t>포메팅하고</a:t>
            </a:r>
            <a:r>
              <a:rPr lang="ko-KR" altLang="en-US" dirty="0"/>
              <a:t> 수정해준다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종속성 설치 </a:t>
            </a:r>
            <a:r>
              <a:rPr lang="en-US" altLang="ko-KR" dirty="0"/>
              <a:t>windows</a:t>
            </a:r>
          </a:p>
          <a:p>
            <a:endParaRPr lang="en-US" altLang="ko-KR" dirty="0"/>
          </a:p>
          <a:p>
            <a:r>
              <a:rPr lang="ko-KR" altLang="en-US" dirty="0"/>
              <a:t>종속성 설치 </a:t>
            </a:r>
            <a:r>
              <a:rPr lang="en-US" altLang="ko-KR" dirty="0"/>
              <a:t>Linux</a:t>
            </a:r>
          </a:p>
          <a:p>
            <a:endParaRPr lang="en-US" altLang="ko-KR" dirty="0"/>
          </a:p>
          <a:p>
            <a:r>
              <a:rPr lang="ko-KR" altLang="en-US" dirty="0"/>
              <a:t>실행 방법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59931-4B36-5B5F-2020-248B3257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4781550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BF0BB9-9B28-154F-0808-A0990AE3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653136"/>
            <a:ext cx="482917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8E72CC-1D12-24A4-60B3-D96435E9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693247"/>
            <a:ext cx="2962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02D4-0AEF-F397-426A-A1156FD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이해하기 쉬운 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CD475-2D3C-7921-B110-2B4A68625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6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A08C9D-5A89-C054-F9BF-2C53B350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의 변수 명명 규약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0931F8-D428-E01B-207B-229D7DA4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문자는 아스키 문자여야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 이름은 파스칼 표기법으로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변수 이름은 소문자 </a:t>
            </a:r>
            <a:r>
              <a:rPr lang="ko-KR" altLang="en-US" dirty="0" err="1"/>
              <a:t>스네이크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표기법으로 적어야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메소드에 대한 첫 번째 인수는 항상 </a:t>
            </a:r>
            <a:r>
              <a:rPr lang="en-US" altLang="ko-KR" dirty="0"/>
              <a:t>self 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0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4D70-7A95-89E2-04E3-AA484ECB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CCEEE-3C4E-2C1B-4091-245D362B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Snake Notation</a:t>
            </a:r>
          </a:p>
          <a:p>
            <a:r>
              <a:rPr lang="ko-KR" altLang="en-US" dirty="0"/>
              <a:t>밑 줄로 단어를 구분한다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상수의 경우 대문자 </a:t>
            </a:r>
            <a:r>
              <a:rPr lang="ko-KR" altLang="en-US" dirty="0" err="1"/>
              <a:t>스네이크</a:t>
            </a:r>
            <a:r>
              <a:rPr lang="ko-KR" altLang="en-US" dirty="0"/>
              <a:t> 표기법을</a:t>
            </a:r>
            <a:br>
              <a:rPr lang="en-US" altLang="ko-KR" dirty="0"/>
            </a:br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BAE8C-ED6F-B199-3BB4-8A9E2D06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290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38C1-FA44-1CF3-B098-21923309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카멜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972F3-D4FB-0EBF-29E2-57F7A170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Camel Notation</a:t>
            </a:r>
          </a:p>
          <a:p>
            <a:r>
              <a:rPr lang="ko-KR" altLang="en-US" dirty="0"/>
              <a:t>단어의 첫 글자를 대문자로 표기하여 구분한다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8E5922-4457-7703-54A3-1915F197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7" y="2492896"/>
            <a:ext cx="4048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91154-D8AE-E5A1-D8DC-26C49AD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헝가리식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C0A99-34CF-3A18-1653-4F70B67A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Hungarian Notation</a:t>
            </a:r>
          </a:p>
          <a:p>
            <a:r>
              <a:rPr lang="ko-KR" altLang="en-US" dirty="0"/>
              <a:t>너무 긴 단어를 줄여서 사용하는 방법</a:t>
            </a:r>
            <a:endParaRPr lang="en-US" altLang="ko-KR" dirty="0"/>
          </a:p>
          <a:p>
            <a:r>
              <a:rPr lang="ko-KR" altLang="en-US" dirty="0"/>
              <a:t>다른 의미가 될 수도 있어 추천하지는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EDAE4-75D6-175B-EB76-1F48B098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3" y="3284984"/>
            <a:ext cx="3152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A299-C367-9E31-0781-21CBA792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피해야할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AB482-6124-C7EA-4EAB-528EED9F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</a:t>
            </a:r>
            <a:r>
              <a:rPr lang="ko-KR" altLang="en-US" dirty="0" err="1"/>
              <a:t>내장되어있는</a:t>
            </a:r>
            <a:r>
              <a:rPr lang="ko-KR" altLang="en-US" dirty="0"/>
              <a:t> 이름을 사용해서는 </a:t>
            </a:r>
            <a:br>
              <a:rPr lang="en-US" altLang="ko-KR" dirty="0"/>
            </a:br>
            <a:r>
              <a:rPr lang="ko-KR" altLang="en-US" dirty="0"/>
              <a:t>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EE5D4-275E-C7F4-D03A-218391E9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04864"/>
            <a:ext cx="79501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DF94-FD48-16A9-1CF8-AE7C7488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3628-3F48-CC93-2571-E12358C1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특성상 협업이 많기 때문에 </a:t>
            </a:r>
            <a:br>
              <a:rPr lang="en-US" altLang="ko-KR" dirty="0"/>
            </a:br>
            <a:r>
              <a:rPr lang="ko-KR" altLang="en-US" dirty="0"/>
              <a:t>효율적이면서</a:t>
            </a:r>
            <a:r>
              <a:rPr lang="en-US" altLang="ko-KR" dirty="0"/>
              <a:t>, </a:t>
            </a:r>
            <a:r>
              <a:rPr lang="ko-KR" altLang="en-US" dirty="0"/>
              <a:t>가독성 좋고</a:t>
            </a:r>
            <a:r>
              <a:rPr lang="en-US" altLang="ko-KR" dirty="0"/>
              <a:t> </a:t>
            </a:r>
            <a:r>
              <a:rPr lang="ko-KR" altLang="en-US" dirty="0"/>
              <a:t>깨끗한 코드를 </a:t>
            </a:r>
            <a:br>
              <a:rPr lang="en-US" altLang="ko-KR" dirty="0"/>
            </a:br>
            <a:r>
              <a:rPr lang="ko-KR" altLang="en-US" dirty="0"/>
              <a:t>작성하는 것에 초점을 맞춰서 공부해야 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195C-49A3-42CB-B51E-C25BA70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935DF-7FE5-40EA-DE63-E867357C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코딩 스타일 정립과 코드 </a:t>
            </a:r>
            <a:r>
              <a:rPr lang="ko-KR" altLang="en-US" dirty="0" err="1"/>
              <a:t>포메팅</a:t>
            </a:r>
            <a:r>
              <a:rPr lang="ko-KR" altLang="en-US" dirty="0"/>
              <a:t>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이해하기 쉬운 이름</a:t>
            </a:r>
          </a:p>
        </p:txBody>
      </p:sp>
    </p:spTree>
    <p:extLst>
      <p:ext uri="{BB962C8B-B14F-4D97-AF65-F5344CB8AC3E}">
        <p14:creationId xmlns:p14="http://schemas.microsoft.com/office/powerpoint/2010/main" val="8456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02D4-0AEF-F397-426A-A1156FD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스타일 정립과</a:t>
            </a:r>
            <a:br>
              <a:rPr lang="en-US" altLang="ko-KR" dirty="0"/>
            </a:br>
            <a:r>
              <a:rPr lang="ko-KR" altLang="en-US" dirty="0"/>
              <a:t>코드 </a:t>
            </a:r>
            <a:r>
              <a:rPr lang="ko-KR" altLang="en-US" dirty="0" err="1"/>
              <a:t>포메팅</a:t>
            </a:r>
            <a:r>
              <a:rPr lang="ko-KR" altLang="en-US" dirty="0"/>
              <a:t> 자동화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CD475-2D3C-7921-B110-2B4A68625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9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84AC-1511-AFAE-B117-A77D6E9A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포메팅이란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0F3-A0E9-FAAD-EB09-D725C440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코드에 일련의 규칙을 적용해서 특정한 형식을 갖추게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err="1"/>
              <a:t>포메팅은</a:t>
            </a:r>
            <a:r>
              <a:rPr lang="ko-KR" altLang="en-US" dirty="0"/>
              <a:t> 컴퓨터에게는 중요하지 않지만</a:t>
            </a:r>
            <a:r>
              <a:rPr lang="en-US" altLang="ko-KR" dirty="0"/>
              <a:t>, </a:t>
            </a:r>
            <a:r>
              <a:rPr lang="ko-KR" altLang="en-US" dirty="0"/>
              <a:t>유지보수를 위한 가독성에 필요한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7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23490-1844-AE37-217E-BECF4F36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코드 </a:t>
            </a:r>
            <a:r>
              <a:rPr lang="ko-KR" altLang="en-US" dirty="0" err="1"/>
              <a:t>포메팅</a:t>
            </a:r>
            <a:r>
              <a:rPr lang="ko-KR" altLang="en-US" dirty="0"/>
              <a:t> </a:t>
            </a:r>
            <a:r>
              <a:rPr lang="en-US" altLang="ko-KR" dirty="0"/>
              <a:t>PEP 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881C-1B4F-E18D-C40A-9C8A0FAD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Enhancement Proposal 8</a:t>
            </a:r>
          </a:p>
          <a:p>
            <a:r>
              <a:rPr lang="ko-KR" altLang="en-US" dirty="0"/>
              <a:t>파이썬 개선 제안 </a:t>
            </a:r>
            <a:r>
              <a:rPr lang="en-US" altLang="ko-KR" dirty="0"/>
              <a:t>8</a:t>
            </a:r>
          </a:p>
          <a:p>
            <a:endParaRPr lang="en-US" altLang="ko-KR" dirty="0"/>
          </a:p>
          <a:p>
            <a:r>
              <a:rPr lang="en-US" altLang="ko-KR" dirty="0"/>
              <a:t>https://peps.python.org/pep-0008/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6A874-439F-BB38-3B2B-46D7BE30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8" y="3274507"/>
            <a:ext cx="6588224" cy="35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연산자와 식별자 사이에 공백 한 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9E38A-B44C-B681-DE6E-445DE311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633662"/>
            <a:ext cx="7458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구분자는 뒤쪽에 공백 한 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E8D48-1FB7-225C-EC75-3E73846C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48880"/>
            <a:ext cx="44100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 </a:t>
            </a:r>
            <a:r>
              <a:rPr lang="ko-KR" altLang="en-US" dirty="0"/>
              <a:t>연산자 앞뒤에는 공백을 넣지 않는다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1AF7E-3A57-929E-BCE6-9D06B721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83693"/>
            <a:ext cx="3781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세로 간격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세로 간격은 긴 글이 단락을 나눠 글의 </a:t>
            </a:r>
            <a:br>
              <a:rPr lang="en-US" altLang="ko-KR" dirty="0"/>
            </a:br>
            <a:r>
              <a:rPr lang="ko-KR" altLang="en-US" dirty="0"/>
              <a:t>가독성을 높이는 것 처럼</a:t>
            </a:r>
            <a:r>
              <a:rPr lang="en-US" altLang="ko-KR" dirty="0"/>
              <a:t>,</a:t>
            </a:r>
            <a:r>
              <a:rPr lang="ko-KR" altLang="en-US" dirty="0"/>
              <a:t> 코드 행 사이에 </a:t>
            </a:r>
            <a:br>
              <a:rPr lang="en-US" altLang="ko-KR" dirty="0"/>
            </a:br>
            <a:r>
              <a:rPr lang="ko-KR" altLang="en-US" dirty="0"/>
              <a:t>빈 행을 배치하는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0D85F-CAA3-923B-9A42-D74CD593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996952"/>
            <a:ext cx="3114675" cy="255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92D912-BC13-3FD5-77C0-DAC1EB95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2996952"/>
            <a:ext cx="3228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59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11103</TotalTime>
  <Words>345</Words>
  <Application>Microsoft Office PowerPoint</Application>
  <PresentationFormat>화면 슬라이드 쇼(4:3)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클린코드 – 파이썬 part. 2</vt:lpstr>
      <vt:lpstr>목차</vt:lpstr>
      <vt:lpstr>코드 스타일 정립과 코드 포메팅 자동화</vt:lpstr>
      <vt:lpstr>코드 포메팅이란?</vt:lpstr>
      <vt:lpstr>파이썬의 코드 포메팅 PEP 8</vt:lpstr>
      <vt:lpstr>PEP 8 – 코드 공백 사용 1</vt:lpstr>
      <vt:lpstr>PEP 8 – 코드 공백 사용 2</vt:lpstr>
      <vt:lpstr>PEP 8 – 코드 공백 사용 3</vt:lpstr>
      <vt:lpstr>PEP 8 – 세로 간격 1</vt:lpstr>
      <vt:lpstr>PEP 8 – 세로 간격 2</vt:lpstr>
      <vt:lpstr>PEP 8 – 모듈 import</vt:lpstr>
      <vt:lpstr>자동 포메터, 블랙</vt:lpstr>
      <vt:lpstr>이해하기 쉬운 이름</vt:lpstr>
      <vt:lpstr>PEP 8의 변수 명명 규약</vt:lpstr>
      <vt:lpstr>스네이크 표기법</vt:lpstr>
      <vt:lpstr>카멜 표기법</vt:lpstr>
      <vt:lpstr>헝가리식 표기법</vt:lpstr>
      <vt:lpstr>피해야할 변수명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727</cp:revision>
  <cp:lastPrinted>2016-11-01T07:29:09Z</cp:lastPrinted>
  <dcterms:created xsi:type="dcterms:W3CDTF">2013-09-09T21:16:08Z</dcterms:created>
  <dcterms:modified xsi:type="dcterms:W3CDTF">2023-01-29T13:46:05Z</dcterms:modified>
</cp:coreProperties>
</file>