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23.03.19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8BEF-780B-AAF0-6CDC-FBCAE4F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이전까지의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E3864-3EE2-9D3C-B05B-9C136230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동적 라이브러리 파일 </a:t>
            </a:r>
            <a:r>
              <a:rPr lang="en-US" altLang="ko-KR" dirty="0"/>
              <a:t>.so </a:t>
            </a:r>
            <a:r>
              <a:rPr lang="ko-KR" altLang="en-US" dirty="0"/>
              <a:t>가 잘 실행되는지 확인</a:t>
            </a:r>
            <a:endParaRPr lang="en-US" altLang="ko-KR" dirty="0"/>
          </a:p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언어로 컴파일한 파일이 </a:t>
            </a:r>
            <a:r>
              <a:rPr lang="en-US" altLang="ko-KR" dirty="0"/>
              <a:t>Python</a:t>
            </a:r>
            <a:r>
              <a:rPr lang="ko-KR" altLang="en-US" dirty="0"/>
              <a:t>에서도 잘 작동됨</a:t>
            </a:r>
          </a:p>
        </p:txBody>
      </p:sp>
    </p:spTree>
    <p:extLst>
      <p:ext uri="{BB962C8B-B14F-4D97-AF65-F5344CB8AC3E}">
        <p14:creationId xmlns:p14="http://schemas.microsoft.com/office/powerpoint/2010/main" val="6522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D6F3-698E-5939-9F53-624AA516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F9D52-55DD-0F66-7205-612954CD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리스트가 메모리에 어떻게 저장되는지 확인</a:t>
            </a:r>
            <a:endParaRPr lang="en-US" altLang="ko-KR" dirty="0"/>
          </a:p>
          <a:p>
            <a:r>
              <a:rPr lang="ko-KR" altLang="en-US" dirty="0"/>
              <a:t>저장되는 방식에 따라 리스트를 포인터로 넘기고 </a:t>
            </a:r>
            <a:r>
              <a:rPr lang="en-US" altLang="ko-KR" dirty="0"/>
              <a:t>C</a:t>
            </a:r>
            <a:r>
              <a:rPr lang="ko-KR" altLang="en-US" dirty="0"/>
              <a:t>언어의 배열로써 사용함</a:t>
            </a:r>
            <a:endParaRPr lang="en-US" altLang="ko-KR" dirty="0"/>
          </a:p>
          <a:p>
            <a:r>
              <a:rPr lang="ko-KR" altLang="en-US" dirty="0"/>
              <a:t>매트릭스 알고리즘 코드를 작성 후 연산 후 결과가 잘 넘어가는지 확인</a:t>
            </a:r>
          </a:p>
        </p:txBody>
      </p:sp>
    </p:spTree>
    <p:extLst>
      <p:ext uri="{BB962C8B-B14F-4D97-AF65-F5344CB8AC3E}">
        <p14:creationId xmlns:p14="http://schemas.microsoft.com/office/powerpoint/2010/main" val="27394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963A-E7E4-8D3A-B8D8-AAE5FD3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파이썬의</a:t>
            </a:r>
            <a:r>
              <a:rPr lang="ko-KR" altLang="en-US" sz="3200" dirty="0"/>
              <a:t> 리스트가 메모리에 저장되는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699D-9BC9-3FC3-C83F-D5E6BD97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2060848"/>
            <a:ext cx="7991475" cy="4263975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id() </a:t>
            </a:r>
            <a:r>
              <a:rPr lang="ko-KR" altLang="en-US" dirty="0"/>
              <a:t>함수를 사용해서 확인</a:t>
            </a:r>
            <a:endParaRPr lang="en-US" altLang="ko-KR" dirty="0"/>
          </a:p>
          <a:p>
            <a:r>
              <a:rPr lang="ko-KR" altLang="en-US" dirty="0"/>
              <a:t>리스트의 시작점은 첫 요소보다 </a:t>
            </a:r>
            <a:r>
              <a:rPr lang="en-US" altLang="ko-KR" dirty="0"/>
              <a:t>553200 </a:t>
            </a:r>
            <a:r>
              <a:rPr lang="ko-KR" altLang="en-US" dirty="0"/>
              <a:t>만큼 앞에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요소는 </a:t>
            </a:r>
            <a:r>
              <a:rPr lang="en-US" altLang="ko-KR" dirty="0"/>
              <a:t>32</a:t>
            </a:r>
            <a:r>
              <a:rPr lang="ko-KR" altLang="en-US" dirty="0"/>
              <a:t>만큼 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id()</a:t>
            </a:r>
            <a:r>
              <a:rPr lang="ko-KR" altLang="en-US" dirty="0"/>
              <a:t> 함수는 메모리를 의미하는 것이 아닌 객체를 의미하는 것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를 가진 값들은 같은 객체인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메모리를 계산해서 리스트를 배열로 넘기는 방법은 안 좋은 방법임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957795-53F0-A077-CFCD-D4D16A7C116D}"/>
              </a:ext>
            </a:extLst>
          </p:cNvPr>
          <p:cNvGrpSpPr/>
          <p:nvPr/>
        </p:nvGrpSpPr>
        <p:grpSpPr>
          <a:xfrm>
            <a:off x="899592" y="1124744"/>
            <a:ext cx="2801753" cy="781050"/>
            <a:chOff x="899592" y="1700808"/>
            <a:chExt cx="2801753" cy="781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A95822-577D-C617-951E-DE40E032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700808"/>
              <a:ext cx="1524000" cy="781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859DE78-94C8-0C9B-5011-6FE8599C6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4995" y="1700808"/>
              <a:ext cx="127635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92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A9FA9-BCD4-0910-1CA0-BC242D0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00" dirty="0"/>
              <a:t>파이썬 리스트를 </a:t>
            </a:r>
            <a:r>
              <a:rPr lang="en-US" altLang="ko-KR" sz="3900" dirty="0"/>
              <a:t>C</a:t>
            </a:r>
            <a:r>
              <a:rPr lang="ko-KR" altLang="en-US" sz="3900" dirty="0"/>
              <a:t>언어 배열로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1716C-4341-FA46-7295-E643847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710336"/>
            <a:ext cx="8280598" cy="1614264"/>
          </a:xfrm>
        </p:spPr>
        <p:txBody>
          <a:bodyPr/>
          <a:lstStyle/>
          <a:p>
            <a:r>
              <a:rPr lang="en-US" altLang="ko-KR" dirty="0"/>
              <a:t>Python3-dev </a:t>
            </a:r>
            <a:r>
              <a:rPr lang="ko-KR" altLang="en-US" dirty="0"/>
              <a:t>명령어로 설치한 </a:t>
            </a:r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import </a:t>
            </a:r>
            <a:r>
              <a:rPr lang="ko-KR" altLang="en-US" dirty="0"/>
              <a:t>한 후 파이썬 리스트 포인터를 매개변수로 받아 요소 값을 출력하는 함수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C22CA-F33D-4691-F3CB-3362E666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4400550" cy="3657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431CC4-DE4B-026E-D35F-B70736D1C6AE}"/>
              </a:ext>
            </a:extLst>
          </p:cNvPr>
          <p:cNvSpPr/>
          <p:nvPr/>
        </p:nvSpPr>
        <p:spPr>
          <a:xfrm>
            <a:off x="2282626" y="2359943"/>
            <a:ext cx="1209253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7DC00-3BBF-68B8-597F-D0B76E619004}"/>
              </a:ext>
            </a:extLst>
          </p:cNvPr>
          <p:cNvSpPr/>
          <p:nvPr/>
        </p:nvSpPr>
        <p:spPr>
          <a:xfrm>
            <a:off x="1331641" y="1631980"/>
            <a:ext cx="792088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9F5459-5BCB-BB7D-EB5C-71BD45E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45" y="1052736"/>
            <a:ext cx="3872430" cy="43204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6FBD99-E609-126A-1AD8-BD511A36A828}"/>
              </a:ext>
            </a:extLst>
          </p:cNvPr>
          <p:cNvSpPr txBox="1">
            <a:spLocks/>
          </p:cNvSpPr>
          <p:nvPr/>
        </p:nvSpPr>
        <p:spPr>
          <a:xfrm>
            <a:off x="5126454" y="1552810"/>
            <a:ext cx="3661011" cy="31003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위의 코드로 컴파일 진행 </a:t>
            </a:r>
            <a:r>
              <a:rPr lang="en-US" altLang="ko-KR" kern="0" dirty="0"/>
              <a:t>-&gt; </a:t>
            </a:r>
            <a:r>
              <a:rPr lang="en-US" altLang="ko-KR" kern="0" dirty="0" err="1"/>
              <a:t>Python.h</a:t>
            </a:r>
            <a:r>
              <a:rPr lang="ko-KR" altLang="en-US" kern="0" dirty="0"/>
              <a:t> 파일을 찾지 못하는 문제 발생</a:t>
            </a:r>
            <a:endParaRPr lang="en-US" altLang="ko-KR" kern="0" dirty="0"/>
          </a:p>
          <a:p>
            <a:r>
              <a:rPr lang="en-US" altLang="ko-KR" kern="0" dirty="0"/>
              <a:t>-l </a:t>
            </a:r>
            <a:r>
              <a:rPr lang="ko-KR" altLang="en-US" kern="0" dirty="0"/>
              <a:t>옵션</a:t>
            </a:r>
            <a:r>
              <a:rPr lang="en-US" altLang="ko-KR" kern="0" dirty="0"/>
              <a:t>(</a:t>
            </a:r>
            <a:r>
              <a:rPr lang="ko-KR" altLang="en-US" kern="0" dirty="0"/>
              <a:t>링크 지정</a:t>
            </a:r>
            <a:r>
              <a:rPr lang="en-US" altLang="ko-KR" kern="0" dirty="0"/>
              <a:t>)</a:t>
            </a:r>
            <a:r>
              <a:rPr lang="ko-KR" altLang="en-US" kern="0" dirty="0"/>
              <a:t>도 제대로 작동하지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4750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9159-43DE-6A65-EDF0-8B2D6836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00" dirty="0"/>
              <a:t>파이썬 리스트를 </a:t>
            </a:r>
            <a:r>
              <a:rPr lang="en-US" altLang="ko-KR" sz="3900" dirty="0"/>
              <a:t>C</a:t>
            </a:r>
            <a:r>
              <a:rPr lang="ko-KR" altLang="en-US" sz="3900" dirty="0"/>
              <a:t>언어 배열로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4BFFA-2672-EE99-3283-9720A126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84" y="4710336"/>
            <a:ext cx="8064500" cy="1807733"/>
          </a:xfrm>
        </p:spPr>
        <p:txBody>
          <a:bodyPr/>
          <a:lstStyle/>
          <a:p>
            <a:r>
              <a:rPr lang="en-US" altLang="ko-KR" dirty="0"/>
              <a:t>Python3-dev </a:t>
            </a:r>
            <a:r>
              <a:rPr lang="ko-KR" altLang="en-US" dirty="0"/>
              <a:t>명령어로 설치한 </a:t>
            </a:r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import </a:t>
            </a:r>
            <a:r>
              <a:rPr lang="ko-KR" altLang="en-US" dirty="0"/>
              <a:t>한 후 파이썬 리스트 포인터를 매개변수로 받아 요소 값을 출력하는 함수 작성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F29A9-5A14-8E2E-0767-3C2DC61E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45" y="1052736"/>
            <a:ext cx="3872430" cy="432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7BF635-FB55-D665-ECDD-7600D034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1" y="1045666"/>
            <a:ext cx="4250487" cy="31754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1BA13A-07B1-68E7-8512-3B71D8438515}"/>
              </a:ext>
            </a:extLst>
          </p:cNvPr>
          <p:cNvSpPr/>
          <p:nvPr/>
        </p:nvSpPr>
        <p:spPr>
          <a:xfrm>
            <a:off x="1403648" y="1268760"/>
            <a:ext cx="1713078" cy="2303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AA417-161A-8184-22EF-307589C35082}"/>
              </a:ext>
            </a:extLst>
          </p:cNvPr>
          <p:cNvSpPr/>
          <p:nvPr/>
        </p:nvSpPr>
        <p:spPr>
          <a:xfrm>
            <a:off x="2411760" y="2022720"/>
            <a:ext cx="1209253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746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D314C-41EC-405A-C0D8-657C694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BF69D-EEDC-4544-27A3-3B19ADE0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610141"/>
            <a:ext cx="8064500" cy="1714459"/>
          </a:xfrm>
        </p:spPr>
        <p:txBody>
          <a:bodyPr/>
          <a:lstStyle/>
          <a:p>
            <a:r>
              <a:rPr lang="ko-KR" altLang="en-US" dirty="0"/>
              <a:t>모듈을 불러온 후 파일을 실행</a:t>
            </a:r>
            <a:endParaRPr lang="en-US" altLang="ko-KR" dirty="0"/>
          </a:p>
          <a:p>
            <a:r>
              <a:rPr lang="ko-KR" altLang="en-US" dirty="0"/>
              <a:t>메모리 덤프 문제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245B5-0439-6436-6A73-0C14436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5810250" cy="293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7DF2A-EB88-05F6-FF88-C28EB7ECD730}"/>
              </a:ext>
            </a:extLst>
          </p:cNvPr>
          <p:cNvSpPr/>
          <p:nvPr/>
        </p:nvSpPr>
        <p:spPr>
          <a:xfrm>
            <a:off x="899592" y="2936007"/>
            <a:ext cx="2808312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D439E1-EACA-EC9A-70D2-86039712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4015449"/>
            <a:ext cx="6324001" cy="5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01BA-9F0E-AE79-3C03-1C6C995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7AC5A-B969-7901-BDDD-FD6E1F93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221088"/>
            <a:ext cx="8064500" cy="2103512"/>
          </a:xfrm>
        </p:spPr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형에도 데이터 형이 다양하게 있기 때문에 다른 데이터형 사용에 의한 메모리 덤프 발생을 예상하는 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D6E31-48F1-2D7D-8475-FCE9B17B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87142"/>
            <a:ext cx="7610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BA6FD-E1C2-0060-D9B6-FCE5D1B6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75A31-55EC-919F-2674-DFD0E74E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덤프 문제 해결</a:t>
            </a:r>
            <a:endParaRPr lang="en-US" altLang="ko-KR" dirty="0"/>
          </a:p>
          <a:p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파일의 모듈 이해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7264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11039</TotalTime>
  <Words>228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</vt:lpstr>
      <vt:lpstr>이전까지의 진행 내용</vt:lpstr>
      <vt:lpstr>목표</vt:lpstr>
      <vt:lpstr>파이썬의 리스트가 메모리에 저장되는 방식</vt:lpstr>
      <vt:lpstr>파이썬 리스트를 C언어 배열로 변환</vt:lpstr>
      <vt:lpstr>파이썬 리스트를 C언어 배열로 변환</vt:lpstr>
      <vt:lpstr>파이썬에서 실행</vt:lpstr>
      <vt:lpstr>예상되는 문제</vt:lpstr>
      <vt:lpstr>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689</cp:revision>
  <cp:lastPrinted>2016-11-01T07:29:09Z</cp:lastPrinted>
  <dcterms:created xsi:type="dcterms:W3CDTF">2013-09-09T21:16:08Z</dcterms:created>
  <dcterms:modified xsi:type="dcterms:W3CDTF">2023-03-19T08:20:06Z</dcterms:modified>
</cp:coreProperties>
</file>